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78" r:id="rId14"/>
    <p:sldId id="283" r:id="rId15"/>
    <p:sldId id="284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5CA10-F69F-4495-9676-BA93E930B0E5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53A20-6DF4-4737-9E68-9EECAD28F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0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3A20-6DF4-4737-9E68-9EECAD28FDB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D26D12-18A8-4239-AC5D-35511BA77071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890A25-41CF-4AAD-B5EA-0ED3E63A0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 breads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 waiting for the dough to rise</a:t>
            </a:r>
            <a:endParaRPr lang="en-US" dirty="0"/>
          </a:p>
        </p:txBody>
      </p:sp>
      <p:pic>
        <p:nvPicPr>
          <p:cNvPr id="4" name="Picture 3" descr="banana-bread-sliced-fix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3276600" cy="2193426"/>
          </a:xfrm>
          <a:prstGeom prst="rect">
            <a:avLst/>
          </a:prstGeom>
        </p:spPr>
      </p:pic>
      <p:pic>
        <p:nvPicPr>
          <p:cNvPr id="5" name="Picture 4" descr="biscuits-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2971801"/>
            <a:ext cx="2861739" cy="1904999"/>
          </a:xfrm>
          <a:prstGeom prst="rect">
            <a:avLst/>
          </a:prstGeom>
        </p:spPr>
      </p:pic>
      <p:pic>
        <p:nvPicPr>
          <p:cNvPr id="6" name="Picture 5" descr="img_0064a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81000"/>
            <a:ext cx="1915160" cy="2209800"/>
          </a:xfrm>
          <a:prstGeom prst="rect">
            <a:avLst/>
          </a:prstGeom>
        </p:spPr>
      </p:pic>
      <p:pic>
        <p:nvPicPr>
          <p:cNvPr id="7" name="Picture 6" descr="pancakes-061[2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81000"/>
            <a:ext cx="3314700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908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Banana Bread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590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Waffles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590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Pancakes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876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Biscuits</a:t>
            </a:r>
            <a:endParaRPr lang="en-US" sz="1200" dirty="0"/>
          </a:p>
        </p:txBody>
      </p:sp>
      <p:pic>
        <p:nvPicPr>
          <p:cNvPr id="12" name="Picture 11" descr="scones-on-a-plate-2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2971800"/>
            <a:ext cx="2857500" cy="1905000"/>
          </a:xfrm>
          <a:prstGeom prst="rect">
            <a:avLst/>
          </a:prstGeom>
        </p:spPr>
      </p:pic>
      <p:pic>
        <p:nvPicPr>
          <p:cNvPr id="13" name="Picture 12" descr="Dark%20Bread%20Riser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2971800"/>
            <a:ext cx="2864594" cy="19176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0" y="4876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Scones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4876800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Soda Bread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Methods (1 of 3): Biscuit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949952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Cut fat into dry </a:t>
            </a:r>
            <a:r>
              <a:rPr lang="en-US" dirty="0" smtClean="0"/>
              <a:t>ingredients</a:t>
            </a:r>
            <a:r>
              <a:rPr lang="en-US" dirty="0"/>
              <a:t> </a:t>
            </a:r>
            <a:r>
              <a:rPr lang="en-US" dirty="0" smtClean="0"/>
              <a:t>using a </a:t>
            </a:r>
            <a:r>
              <a:rPr lang="en-US" smtClean="0"/>
              <a:t>pastry blender.</a:t>
            </a:r>
            <a:endParaRPr lang="en-US" dirty="0" smtClean="0"/>
          </a:p>
          <a:p>
            <a:r>
              <a:rPr lang="en-US" dirty="0" smtClean="0"/>
              <a:t>Then add liquid ingredients.</a:t>
            </a:r>
          </a:p>
          <a:p>
            <a:r>
              <a:rPr lang="en-US" dirty="0" smtClean="0"/>
              <a:t>Knead until dry ingredients are absorbed.</a:t>
            </a:r>
          </a:p>
          <a:p>
            <a:r>
              <a:rPr lang="en-US" dirty="0" smtClean="0"/>
              <a:t>When mixed just enough end product is flaky.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Mixing Methods (2 of 3): </a:t>
            </a:r>
            <a:r>
              <a:rPr lang="en-US" dirty="0" smtClean="0"/>
              <a:t>Blending (Muffin)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0352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Combine all the liquid, sugar, liquid fat, and eggs at once.</a:t>
            </a:r>
          </a:p>
          <a:p>
            <a:r>
              <a:rPr lang="en-US" dirty="0" smtClean="0"/>
              <a:t>Add dry.</a:t>
            </a:r>
          </a:p>
          <a:p>
            <a:r>
              <a:rPr lang="en-US" dirty="0" smtClean="0"/>
              <a:t>Blending until the dry ingredients are moist</a:t>
            </a:r>
          </a:p>
          <a:p>
            <a:r>
              <a:rPr lang="en-US" dirty="0" smtClean="0"/>
              <a:t>Used in Muffins, loaf breads, fruit bread, pancakes, and waffles.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Methods (3 of 3): Creaming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68952" cy="4953000"/>
          </a:xfrm>
        </p:spPr>
        <p:txBody>
          <a:bodyPr/>
          <a:lstStyle/>
          <a:p>
            <a:r>
              <a:rPr lang="en-US" dirty="0" smtClean="0"/>
              <a:t>Using a paddle on low speed cream together pre-softened shortening and sugar. Light and fluffy.</a:t>
            </a:r>
          </a:p>
          <a:p>
            <a:r>
              <a:rPr lang="en-US" dirty="0" smtClean="0"/>
              <a:t>Add eggs </a:t>
            </a:r>
            <a:r>
              <a:rPr lang="en-US" dirty="0" smtClean="0"/>
              <a:t>one </a:t>
            </a:r>
            <a:r>
              <a:rPr lang="en-US" dirty="0" smtClean="0"/>
              <a:t>at a </a:t>
            </a:r>
            <a:r>
              <a:rPr lang="en-US" dirty="0" smtClean="0"/>
              <a:t>time and flavorings</a:t>
            </a:r>
            <a:endParaRPr lang="en-US" dirty="0" smtClean="0"/>
          </a:p>
          <a:p>
            <a:r>
              <a:rPr lang="en-US" dirty="0" smtClean="0"/>
              <a:t>Alternate adding dry and liquid ingredients.</a:t>
            </a:r>
          </a:p>
          <a:p>
            <a:r>
              <a:rPr lang="en-US" dirty="0" smtClean="0"/>
              <a:t>Makes a cake-like texture.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Look For In a Quality Muffin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Uniform, round, dome top</a:t>
            </a:r>
          </a:p>
          <a:p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Golden brown</a:t>
            </a:r>
          </a:p>
          <a:p>
            <a:r>
              <a:rPr lang="en-US" dirty="0" smtClean="0"/>
              <a:t>Texture</a:t>
            </a:r>
          </a:p>
          <a:p>
            <a:pPr lvl="1"/>
            <a:r>
              <a:rPr lang="en-US" dirty="0" smtClean="0"/>
              <a:t>Even crumb, tender, moist, NO tunnels</a:t>
            </a:r>
          </a:p>
          <a:p>
            <a:r>
              <a:rPr lang="en-US" dirty="0" smtClean="0"/>
              <a:t>Flavor</a:t>
            </a:r>
          </a:p>
          <a:p>
            <a:pPr lvl="1"/>
            <a:r>
              <a:rPr lang="en-US" dirty="0" smtClean="0"/>
              <a:t>Sweet, no bitter after taste</a:t>
            </a:r>
            <a:endParaRPr lang="en-US" dirty="0"/>
          </a:p>
        </p:txBody>
      </p:sp>
      <p:pic>
        <p:nvPicPr>
          <p:cNvPr id="5" name="Picture 2" descr="http://www.bigcitylittlekitchen.com/wp-content/uploads/2008/03/almond_poppy_muffin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1"/>
            <a:ext cx="3886200" cy="259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quick breads have we prepared?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http://bagelartshopping.com/shop/images/muff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3019425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Pour</a:t>
            </a:r>
          </a:p>
          <a:p>
            <a:r>
              <a:rPr lang="en-US" sz="3200" dirty="0" smtClean="0"/>
              <a:t>Drop</a:t>
            </a:r>
          </a:p>
          <a:p>
            <a:r>
              <a:rPr lang="en-US" sz="3200" dirty="0" smtClean="0"/>
              <a:t>Soft</a:t>
            </a:r>
          </a:p>
          <a:p>
            <a:r>
              <a:rPr lang="en-US" sz="3200" dirty="0" smtClean="0"/>
              <a:t>Firm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Give an example of each…..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8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500" dirty="0" smtClean="0"/>
              <a:t>Quick Breads- A type of bread made from quick-acting leavening agents, such as baking powder.</a:t>
            </a:r>
          </a:p>
          <a:p>
            <a:r>
              <a:rPr lang="en-US" sz="4500" dirty="0" smtClean="0"/>
              <a:t>Ingredients: 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dirty="0" smtClean="0"/>
              <a:t>Flour=Structure</a:t>
            </a:r>
          </a:p>
          <a:p>
            <a:pPr>
              <a:buNone/>
            </a:pPr>
            <a:r>
              <a:rPr lang="en-US" dirty="0" smtClean="0"/>
              <a:t>	Eggs=volume + structure</a:t>
            </a:r>
          </a:p>
          <a:p>
            <a:pPr>
              <a:buNone/>
            </a:pPr>
            <a:r>
              <a:rPr lang="en-US" dirty="0" smtClean="0"/>
              <a:t>	Fat=tenderizer</a:t>
            </a:r>
          </a:p>
          <a:p>
            <a:pPr>
              <a:buNone/>
            </a:pPr>
            <a:r>
              <a:rPr lang="en-US" dirty="0" smtClean="0"/>
              <a:t>	Sugar=flavor + color (creaming)</a:t>
            </a:r>
          </a:p>
          <a:p>
            <a:pPr>
              <a:buNone/>
            </a:pPr>
            <a:r>
              <a:rPr lang="en-US" dirty="0" smtClean="0"/>
              <a:t>	Salt= flavor + strength (gluten)</a:t>
            </a:r>
          </a:p>
          <a:p>
            <a:pPr>
              <a:buNone/>
            </a:pPr>
            <a:r>
              <a:rPr lang="en-US" dirty="0" smtClean="0"/>
              <a:t>	Leavening agents= rise</a:t>
            </a:r>
          </a:p>
          <a:p>
            <a:pPr>
              <a:buNone/>
            </a:pPr>
            <a:r>
              <a:rPr lang="en-US" dirty="0" smtClean="0"/>
              <a:t>	Liquid= moisture (gluten)</a:t>
            </a:r>
          </a:p>
          <a:p>
            <a:r>
              <a:rPr lang="en-US" sz="3800" dirty="0" smtClean="0"/>
              <a:t>Three Mixing methods</a:t>
            </a:r>
          </a:p>
          <a:p>
            <a:r>
              <a:rPr lang="en-US" sz="3800" dirty="0" smtClean="0"/>
              <a:t>Quality </a:t>
            </a:r>
            <a:r>
              <a:rPr lang="en-US" sz="3800" dirty="0" smtClean="0"/>
              <a:t>Muffins</a:t>
            </a:r>
          </a:p>
          <a:p>
            <a:r>
              <a:rPr lang="en-US" sz="3800" dirty="0" smtClean="0"/>
              <a:t>Types of batter</a:t>
            </a:r>
            <a:endParaRPr lang="en-US" sz="3800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In Quick Breads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21352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Flour-hard and soft wheat flours</a:t>
            </a:r>
          </a:p>
          <a:p>
            <a:r>
              <a:rPr lang="en-US" dirty="0" smtClean="0"/>
              <a:t>Eggs-large whole eggs</a:t>
            </a:r>
          </a:p>
          <a:p>
            <a:r>
              <a:rPr lang="en-US" dirty="0" smtClean="0"/>
              <a:t>Fat- usually shortening or oil</a:t>
            </a:r>
          </a:p>
          <a:p>
            <a:r>
              <a:rPr lang="en-US" dirty="0" smtClean="0"/>
              <a:t>Sugar- granulated (confectioners)</a:t>
            </a:r>
          </a:p>
          <a:p>
            <a:r>
              <a:rPr lang="en-US" dirty="0" smtClean="0"/>
              <a:t>Salt- Morton's iodized salt</a:t>
            </a:r>
          </a:p>
          <a:p>
            <a:r>
              <a:rPr lang="en-US" dirty="0" smtClean="0"/>
              <a:t>Leavening Agents- Double acting baking powder baking soda</a:t>
            </a:r>
          </a:p>
          <a:p>
            <a:r>
              <a:rPr lang="en-US" dirty="0" smtClean="0"/>
              <a:t>Liquid- Milk</a:t>
            </a:r>
            <a:endParaRPr lang="en-US"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524000"/>
            <a:ext cx="1873045" cy="1319646"/>
          </a:xfrm>
          <a:prstGeom prst="rect">
            <a:avLst/>
          </a:prstGeom>
        </p:spPr>
      </p:pic>
      <p:pic>
        <p:nvPicPr>
          <p:cNvPr id="5" name="Picture 4" descr="eg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1342" y="2286000"/>
            <a:ext cx="1832658" cy="1219200"/>
          </a:xfrm>
          <a:prstGeom prst="rect">
            <a:avLst/>
          </a:prstGeom>
        </p:spPr>
      </p:pic>
      <p:pic>
        <p:nvPicPr>
          <p:cNvPr id="6" name="Picture 5" descr="shortenin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276600"/>
            <a:ext cx="1371600" cy="1062010"/>
          </a:xfrm>
          <a:prstGeom prst="rect">
            <a:avLst/>
          </a:prstGeom>
        </p:spPr>
      </p:pic>
      <p:pic>
        <p:nvPicPr>
          <p:cNvPr id="7" name="Picture 6" descr="VegetableO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2819400"/>
            <a:ext cx="748792" cy="1276350"/>
          </a:xfrm>
          <a:prstGeom prst="rect">
            <a:avLst/>
          </a:prstGeom>
        </p:spPr>
      </p:pic>
      <p:pic>
        <p:nvPicPr>
          <p:cNvPr id="8" name="Picture 7" descr="fructos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4343400"/>
            <a:ext cx="1602205" cy="1295400"/>
          </a:xfrm>
          <a:prstGeom prst="rect">
            <a:avLst/>
          </a:prstGeom>
        </p:spPr>
      </p:pic>
      <p:pic>
        <p:nvPicPr>
          <p:cNvPr id="9" name="Picture 8" descr="Morton%20Iodized%20Salt%2026%20o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4495800"/>
            <a:ext cx="990600" cy="990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905000" y="2133600"/>
            <a:ext cx="3200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57800" y="3200400"/>
            <a:ext cx="1524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3352800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2743200"/>
            <a:ext cx="3200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0" y="3733800"/>
            <a:ext cx="2895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81400" y="56388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91000" y="4724400"/>
            <a:ext cx="838200" cy="153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41yWv7tKpXL__SL500_AA280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5486400"/>
            <a:ext cx="1066800" cy="1066800"/>
          </a:xfrm>
          <a:prstGeom prst="rect">
            <a:avLst/>
          </a:prstGeom>
        </p:spPr>
      </p:pic>
      <p:pic>
        <p:nvPicPr>
          <p:cNvPr id="31" name="Picture 30" descr="baking-sod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7800" y="5638800"/>
            <a:ext cx="534080" cy="76200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2819400" y="6400800"/>
            <a:ext cx="403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milk_32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86600" y="5501640"/>
            <a:ext cx="990600" cy="135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in Quick Bread: Flour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/>
          <a:lstStyle/>
          <a:p>
            <a:r>
              <a:rPr lang="en-US" dirty="0" smtClean="0"/>
              <a:t>Provides structure and a foundation.</a:t>
            </a:r>
          </a:p>
          <a:p>
            <a:r>
              <a:rPr lang="en-US" dirty="0" smtClean="0"/>
              <a:t>A combination of hard and soft wheat flours is best.</a:t>
            </a:r>
          </a:p>
          <a:p>
            <a:r>
              <a:rPr lang="en-US" dirty="0" smtClean="0"/>
              <a:t>Can provide flavor and texture</a:t>
            </a:r>
          </a:p>
          <a:p>
            <a:r>
              <a:rPr lang="en-US" dirty="0" smtClean="0"/>
              <a:t>Other Grains used: Bran, Corn meal, oatmeal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bread_flour_gray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648200"/>
            <a:ext cx="2438400" cy="2022324"/>
          </a:xfrm>
          <a:prstGeom prst="rect">
            <a:avLst/>
          </a:prstGeom>
        </p:spPr>
      </p:pic>
      <p:pic>
        <p:nvPicPr>
          <p:cNvPr id="5" name="Picture 4" descr="caputo_00__77139_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343400"/>
            <a:ext cx="1822591" cy="2365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(bread) flour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 (cake) flour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0292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50292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</a:t>
            </a:r>
          </a:p>
        </p:txBody>
      </p:sp>
      <p:pic>
        <p:nvPicPr>
          <p:cNvPr id="11" name="Picture 10" descr="Unbleached%20all-purpose%20flo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419600"/>
            <a:ext cx="1958213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403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Purpose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in Quick Bread: 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044952" cy="4495800"/>
          </a:xfrm>
        </p:spPr>
        <p:txBody>
          <a:bodyPr/>
          <a:lstStyle/>
          <a:p>
            <a:r>
              <a:rPr lang="en-US" dirty="0" smtClean="0"/>
              <a:t>Adds volume</a:t>
            </a:r>
          </a:p>
          <a:p>
            <a:r>
              <a:rPr lang="en-US" dirty="0" smtClean="0"/>
              <a:t>Adds structure.</a:t>
            </a:r>
          </a:p>
          <a:p>
            <a:r>
              <a:rPr lang="en-US" dirty="0" smtClean="0"/>
              <a:t>Provides natural leavening.</a:t>
            </a:r>
          </a:p>
          <a:p>
            <a:r>
              <a:rPr lang="en-US" dirty="0" smtClean="0"/>
              <a:t>Besides texture eggs add Color, Richness, and flavor</a:t>
            </a:r>
            <a:endParaRPr lang="en-US" dirty="0"/>
          </a:p>
        </p:txBody>
      </p:sp>
      <p:pic>
        <p:nvPicPr>
          <p:cNvPr id="20482" name="Picture 2" descr="http://www.osage.net/~themillers92/SCFBlog/egg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4577974" cy="4343400"/>
          </a:xfrm>
          <a:prstGeom prst="rect">
            <a:avLst/>
          </a:prstGeom>
          <a:noFill/>
          <a:effectLst>
            <a:outerShdw algn="ctr" rotWithShape="0">
              <a:srgbClr val="000000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Farm fresh large brown whole eggs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in Quick Bread: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Keeps product moist and tender.</a:t>
            </a:r>
          </a:p>
          <a:p>
            <a:r>
              <a:rPr lang="en-US" dirty="0" smtClean="0"/>
              <a:t>It adds in creaming or mixing</a:t>
            </a:r>
          </a:p>
          <a:p>
            <a:endParaRPr lang="en-US" dirty="0"/>
          </a:p>
        </p:txBody>
      </p:sp>
      <p:pic>
        <p:nvPicPr>
          <p:cNvPr id="19458" name="Picture 2" descr="http://ninecooks.typepad.com/photos/uncategorized/shorte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4069533" cy="2657475"/>
          </a:xfrm>
          <a:prstGeom prst="rect">
            <a:avLst/>
          </a:prstGeom>
          <a:noFill/>
        </p:spPr>
      </p:pic>
      <p:pic>
        <p:nvPicPr>
          <p:cNvPr id="19460" name="Picture 4" descr="http://www.naturea2z.com/OILS/SOY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3341199" cy="3124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Purpose Shortening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Vegetable Oil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in Quick Bread: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069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of the formulas call for Granulated.</a:t>
            </a:r>
          </a:p>
          <a:p>
            <a:r>
              <a:rPr lang="en-US" dirty="0" smtClean="0"/>
              <a:t>Other sugars include molasses and brown sugar.</a:t>
            </a:r>
          </a:p>
          <a:p>
            <a:r>
              <a:rPr lang="en-US" dirty="0" smtClean="0"/>
              <a:t>Different sugars add sweetness, improve flavor, and adds to color.</a:t>
            </a:r>
          </a:p>
          <a:p>
            <a:r>
              <a:rPr lang="en-US" dirty="0" smtClean="0"/>
              <a:t>Aids in  creaming.</a:t>
            </a:r>
            <a:endParaRPr lang="en-US" dirty="0"/>
          </a:p>
        </p:txBody>
      </p:sp>
      <p:pic>
        <p:nvPicPr>
          <p:cNvPr id="18434" name="Picture 2" descr="http://www.thenibble.com/reviews/main/honey/images/sugar-23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752600"/>
            <a:ext cx="2044700" cy="2667000"/>
          </a:xfrm>
          <a:prstGeom prst="rect">
            <a:avLst/>
          </a:prstGeom>
          <a:noFill/>
        </p:spPr>
      </p:pic>
      <p:pic>
        <p:nvPicPr>
          <p:cNvPr id="18436" name="Picture 4" descr="http://joyrich.files.wordpress.com/2009/07/brownsu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2491281" cy="2438400"/>
          </a:xfrm>
          <a:prstGeom prst="rect">
            <a:avLst/>
          </a:prstGeom>
          <a:noFill/>
        </p:spPr>
      </p:pic>
      <p:pic>
        <p:nvPicPr>
          <p:cNvPr id="18438" name="Picture 6" descr="http://veganhacker.com/images/extras/blackstr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20574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160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Granulated sugar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590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 Sugar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6172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Molasses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in Quick Bread: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Strengthens gluten</a:t>
            </a:r>
          </a:p>
          <a:p>
            <a:pPr lvl="1"/>
            <a:r>
              <a:rPr lang="en-US" dirty="0" smtClean="0"/>
              <a:t>Created by mixing flour and a liquid</a:t>
            </a:r>
          </a:p>
          <a:p>
            <a:r>
              <a:rPr lang="en-US" dirty="0" smtClean="0"/>
              <a:t>Adds flavor</a:t>
            </a:r>
            <a:endParaRPr lang="en-US" dirty="0"/>
          </a:p>
        </p:txBody>
      </p:sp>
      <p:pic>
        <p:nvPicPr>
          <p:cNvPr id="17410" name="Picture 2" descr="http://www.reallynatural.com/pictures/sa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393382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in Quick Bread: 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87952" cy="4495800"/>
          </a:xfrm>
        </p:spPr>
        <p:txBody>
          <a:bodyPr/>
          <a:lstStyle/>
          <a:p>
            <a:r>
              <a:rPr lang="en-US" dirty="0" smtClean="0"/>
              <a:t>Usually milk</a:t>
            </a:r>
          </a:p>
          <a:p>
            <a:r>
              <a:rPr lang="en-US" dirty="0" smtClean="0"/>
              <a:t>Adds Moisture</a:t>
            </a:r>
          </a:p>
          <a:p>
            <a:r>
              <a:rPr lang="en-US" dirty="0" smtClean="0"/>
              <a:t>Allows dry ingredients to dissolve into liquid.  Creating a well blended batter or dough.</a:t>
            </a:r>
          </a:p>
          <a:p>
            <a:r>
              <a:rPr lang="en-US" dirty="0" smtClean="0"/>
              <a:t>Helps create gluten when mixed with flour.</a:t>
            </a:r>
            <a:endParaRPr lang="en-US" dirty="0"/>
          </a:p>
        </p:txBody>
      </p:sp>
      <p:pic>
        <p:nvPicPr>
          <p:cNvPr id="16386" name="Picture 2" descr="http://blogs.phillyburbs.com/news/bct/wp-content/blogs.dir/3/files/2008/06/wk_of_6.30_/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505200" cy="3511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Ingredients in Quick Bread: Leavening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54752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Help leaven or give rise to the quick bread. Creates Carbon Dioxide.</a:t>
            </a:r>
          </a:p>
          <a:p>
            <a:r>
              <a:rPr lang="en-US" dirty="0" smtClean="0"/>
              <a:t>Leavening agents will not work it to much gluten is developed.  </a:t>
            </a:r>
            <a:r>
              <a:rPr lang="en-US" dirty="0" err="1" smtClean="0"/>
              <a:t>Overmixing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 not use old leavening agents.</a:t>
            </a:r>
          </a:p>
          <a:p>
            <a:r>
              <a:rPr lang="en-US" dirty="0" smtClean="0"/>
              <a:t>Leavening agents lose 10% of their potency each month.</a:t>
            </a:r>
          </a:p>
          <a:p>
            <a:r>
              <a:rPr lang="en-US" dirty="0" smtClean="0"/>
              <a:t>Baking soda needs moisture and an acid to work.</a:t>
            </a:r>
          </a:p>
          <a:p>
            <a:r>
              <a:rPr lang="en-US" dirty="0" smtClean="0"/>
              <a:t>Baking powder has acid in it. Cream of Tatar.</a:t>
            </a:r>
            <a:endParaRPr lang="en-US" dirty="0"/>
          </a:p>
        </p:txBody>
      </p:sp>
      <p:pic>
        <p:nvPicPr>
          <p:cNvPr id="15362" name="Picture 2" descr="http://www.eatingoutloud.com/wp-content/uploads/2008/08/bakingsoda-540x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800"/>
            <a:ext cx="3339235" cy="2362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4267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Baking powder and baking soda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656</TotalTime>
  <Words>544</Words>
  <Application>Microsoft Office PowerPoint</Application>
  <PresentationFormat>On-screen Show (4:3)</PresentationFormat>
  <Paragraphs>111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Quick breads </vt:lpstr>
      <vt:lpstr>Ingredients In Quick Breads</vt:lpstr>
      <vt:lpstr>Ingredients in Quick Bread: Flour</vt:lpstr>
      <vt:lpstr>Ingredients in Quick Bread: Eggs</vt:lpstr>
      <vt:lpstr>Ingredients in Quick Bread: Fat</vt:lpstr>
      <vt:lpstr>Ingredients in Quick Bread: Sugar</vt:lpstr>
      <vt:lpstr>Ingredients in Quick Bread: Salt</vt:lpstr>
      <vt:lpstr>Ingredients in Quick Bread: Liquid</vt:lpstr>
      <vt:lpstr>Ingredients in Quick Bread: Leavening Agents</vt:lpstr>
      <vt:lpstr>Mixing Methods (1 of 3): Biscuit</vt:lpstr>
      <vt:lpstr>Mixing Methods (2 of 3): Blending (Muffin)</vt:lpstr>
      <vt:lpstr>Mixing Methods (3 of 3): Creaming</vt:lpstr>
      <vt:lpstr>What To Look For In a Quality Muffin</vt:lpstr>
      <vt:lpstr>Which quick breads have we prepared?</vt:lpstr>
      <vt:lpstr>Types of batters</vt:lpstr>
      <vt:lpstr>Review</vt:lpstr>
    </vt:vector>
  </TitlesOfParts>
  <Company>Johnson &amp;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breads</dc:title>
  <dc:creator>JWU</dc:creator>
  <cp:lastModifiedBy>Morris, Meredith</cp:lastModifiedBy>
  <cp:revision>71</cp:revision>
  <dcterms:created xsi:type="dcterms:W3CDTF">2010-01-04T16:28:07Z</dcterms:created>
  <dcterms:modified xsi:type="dcterms:W3CDTF">2011-09-19T01:46:28Z</dcterms:modified>
</cp:coreProperties>
</file>