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9" r:id="rId10"/>
    <p:sldId id="259" r:id="rId11"/>
    <p:sldId id="273" r:id="rId12"/>
    <p:sldId id="270" r:id="rId13"/>
    <p:sldId id="262" r:id="rId14"/>
    <p:sldId id="267" r:id="rId15"/>
    <p:sldId id="268" r:id="rId16"/>
    <p:sldId id="266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>
        <p:scale>
          <a:sx n="81" d="100"/>
          <a:sy n="81" d="100"/>
        </p:scale>
        <p:origin x="-79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83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3963" y="4797425"/>
            <a:ext cx="6227762" cy="1109663"/>
          </a:xfr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3963" y="5540375"/>
            <a:ext cx="6227762" cy="696913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6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987550"/>
            <a:ext cx="1909762" cy="461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1987550"/>
            <a:ext cx="5581650" cy="461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9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6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50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63842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63842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23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76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84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7550"/>
            <a:ext cx="65532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63842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lu.com/watch/152360/abc-good-morning-america-health-tasty-vegetabl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videos/search?q=JAMIE+OLIVER+VEGETABLES&amp;view=detail&amp;mid=5E06DDFE6FB3DBE14A3D5E06DDFE6FB3DBE14A3D&amp;first=0&amp;FORM=LKVR2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hoosemyplate.gov/foodgroups/food_library/vegetables/spinach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924300" y="3068638"/>
            <a:ext cx="5219700" cy="1081087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3225" y="2901950"/>
            <a:ext cx="4679950" cy="110966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</a:rPr>
              <a:t>VEGETABLES</a:t>
            </a:r>
            <a:endParaRPr lang="uk-UA" dirty="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54500" y="3668713"/>
            <a:ext cx="2865438" cy="696912"/>
          </a:xfrm>
        </p:spPr>
        <p:txBody>
          <a:bodyPr/>
          <a:lstStyle/>
          <a:p>
            <a:endParaRPr lang="ru-RU" sz="2000" dirty="0"/>
          </a:p>
          <a:p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553200" cy="649288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PREPPING VEGETABLES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76400" y="1752600"/>
            <a:ext cx="7643812" cy="39592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ALWAYS WASH AND REMOVE SURFACE DIRT WITH A BRUSH IF AVAILABLE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PEEL SKINS THAT ARE INEDIBLE AND RINSE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REMOVE DAMAGED OR BRUISED AREAS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CONSIDER EATING THE SKIN FOR ADDED NUTRIENTS</a:t>
            </a:r>
          </a:p>
        </p:txBody>
      </p:sp>
    </p:spTree>
    <p:extLst>
      <p:ext uri="{BB962C8B-B14F-4D97-AF65-F5344CB8AC3E}">
        <p14:creationId xmlns:p14="http://schemas.microsoft.com/office/powerpoint/2010/main" val="264705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553200" cy="649288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COOKING VEGETABLES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16894" y="1752600"/>
            <a:ext cx="7643812" cy="39592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SIMMER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STEAM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BRAISING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FRYING-SAUTE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BAKING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ROASTING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GRILLING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MICROWAVE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3490" name="Picture 2" descr="http://ts2.mm.bing.net/images/thumbnail.aspx?q=1340132172129&amp;id=072da3e7577abceab3e9861f87508ff4&amp;url=http%3a%2f%2fwww.visualphotos.com%2fphoto%2f2x4414810%2fcooking_vegetables_in_boiling_water_122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2819400" cy="387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6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VEGETABLE YOUR GROUP HAS….</a:t>
            </a:r>
          </a:p>
          <a:p>
            <a:r>
              <a:rPr lang="en-US" dirty="0" smtClean="0"/>
              <a:t>THINK OF A METHOD TO PREPARE IT THAT YOU WOULD BE INTERESTED IN EATING</a:t>
            </a:r>
          </a:p>
          <a:p>
            <a:r>
              <a:rPr lang="en-US" dirty="0" smtClean="0"/>
              <a:t>LIST THE INGREDIENTS AND APPROXIMATE COOKING TIME</a:t>
            </a:r>
          </a:p>
          <a:p>
            <a:pPr marL="0" indent="0">
              <a:buNone/>
            </a:pPr>
            <a:r>
              <a:rPr lang="en-US" dirty="0" smtClean="0"/>
              <a:t> (KEEP IN MIND FAT CONTENT AS WELL)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6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90600"/>
            <a:ext cx="6553200" cy="649288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COOKING CHANGES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797904"/>
            <a:ext cx="7643812" cy="3959225"/>
          </a:xfrm>
        </p:spPr>
        <p:txBody>
          <a:bodyPr/>
          <a:lstStyle/>
          <a:p>
            <a:r>
              <a:rPr lang="en-US" dirty="0" smtClean="0">
                <a:solidFill>
                  <a:schemeClr val="hlink"/>
                </a:solidFill>
              </a:rPr>
              <a:t>NUTRIENTS- DISSOLVE/LOSS 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TEXTURE-BECOME MORE TENDER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COLOR-CAN BRIGHTEN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FLAVOR-RELEASE AROMA</a:t>
            </a:r>
          </a:p>
          <a:p>
            <a:endParaRPr lang="en-US" dirty="0">
              <a:solidFill>
                <a:schemeClr val="hlink"/>
              </a:solidFill>
            </a:endParaRPr>
          </a:p>
          <a:p>
            <a:endParaRPr lang="en-US" dirty="0" smtClean="0">
              <a:solidFill>
                <a:schemeClr val="hlink"/>
              </a:solidFill>
            </a:endParaRPr>
          </a:p>
          <a:p>
            <a:endParaRPr lang="en-US" dirty="0">
              <a:solidFill>
                <a:schemeClr val="hlink"/>
              </a:solidFill>
            </a:endParaRPr>
          </a:p>
          <a:p>
            <a:endParaRPr lang="en-US" dirty="0" smtClean="0">
              <a:solidFill>
                <a:schemeClr val="hlink"/>
              </a:solidFill>
            </a:endParaRPr>
          </a:p>
          <a:p>
            <a:r>
              <a:rPr lang="en-US" dirty="0" smtClean="0">
                <a:solidFill>
                  <a:schemeClr val="hlink"/>
                </a:solidFill>
              </a:rPr>
              <a:t>WHAT ARE SOME AFFECTS OF OVERCOOKING?</a:t>
            </a:r>
          </a:p>
        </p:txBody>
      </p:sp>
      <p:pic>
        <p:nvPicPr>
          <p:cNvPr id="62466" name="Picture 2" descr="http://ts4.mm.bing.net/images/thumbnail.aspx?q=1292750757591&amp;id=98a31544b3fe48187c606b1edf07481d&amp;url=http%3a%2f%2fembaron.files.wordpress.com%2f2010%2f01%2fstir-fried-vegetab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3581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2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90600"/>
            <a:ext cx="6553200" cy="649288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STORAGE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752600"/>
            <a:ext cx="7643812" cy="3959225"/>
          </a:xfrm>
        </p:spPr>
        <p:txBody>
          <a:bodyPr/>
          <a:lstStyle/>
          <a:p>
            <a:r>
              <a:rPr lang="en-US" dirty="0" smtClean="0">
                <a:solidFill>
                  <a:schemeClr val="hlink"/>
                </a:solidFill>
              </a:rPr>
              <a:t>COOL DRY PLACE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AVOID REFRIGERATING TOMATOES, ONIONS, &amp; POTATOES</a:t>
            </a:r>
          </a:p>
        </p:txBody>
      </p:sp>
      <p:pic>
        <p:nvPicPr>
          <p:cNvPr id="69634" name="Picture 2" descr="http://ts3.mm.bing.net/images/thumbnail.aspx?q=1335237416122&amp;id=ed4973d20ee4ccb3fdc9fe00529bb738&amp;url=http%3a%2f%2fwww.freshlyforked.com%2fmedia%2fcatalog%2fproduct%2fcache%2f1%2fthumbnail%2f5e06319eda06f020e43594a9c230972d%2ff%2fi%2ffile_5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81199"/>
            <a:ext cx="3886200" cy="26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8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90600"/>
            <a:ext cx="6553200" cy="649288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TYPES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752600"/>
            <a:ext cx="7643812" cy="3959225"/>
          </a:xfrm>
        </p:spPr>
        <p:txBody>
          <a:bodyPr/>
          <a:lstStyle/>
          <a:p>
            <a:r>
              <a:rPr lang="en-US" dirty="0" smtClean="0">
                <a:solidFill>
                  <a:schemeClr val="hlink"/>
                </a:solidFill>
              </a:rPr>
              <a:t>FRESH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CANNED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FROZEN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DRIED</a:t>
            </a:r>
          </a:p>
        </p:txBody>
      </p:sp>
      <p:pic>
        <p:nvPicPr>
          <p:cNvPr id="70658" name="Picture 2" descr="http://ts4.mm.bing.net/images/thumbnail.aspx?q=1242114368979&amp;id=604e5c9d98a02e928e8d8c605aa7d52b&amp;url=http%3a%2f%2fthumbs.ifood.tv%2ffiles%2fimages%2feditor%2fimages%2ffrozen%2520vegetab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http://ts3.mm.bing.net/images/thumbnail.aspx?q=1342732900234&amp;id=f4bd0e027c54b8c92adcf957dd838f50&amp;url=http%3a%2f%2f4.bp.blogspot.com%2f_5ZM19AOOrRM%2fSwMY-03f9kI%2fAAAAAAAAAGE%2fkkwpeNWlXrA%2fs1600%2fdel%2bmo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http://ts1.mm.bing.net/images/thumbnail.aspx?q=1279218292216&amp;id=73fbad0e5f7cb4b143178b1c61016b57&amp;url=http%3a%2f%2fi00.i.aliimg.com%2fphoto%2fv0%2f110792644%2fdried_vegetab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75992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29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987550"/>
            <a:ext cx="7956550" cy="649288"/>
          </a:xfrm>
        </p:spPr>
        <p:txBody>
          <a:bodyPr/>
          <a:lstStyle/>
          <a:p>
            <a:r>
              <a:rPr lang="en-US" dirty="0" smtClean="0"/>
              <a:t>WHAT IF I HATE VEGETABLES?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67000"/>
            <a:ext cx="7643812" cy="3959225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VEGETABLES TASTY?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1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VITAMIN A &amp; C</a:t>
            </a:r>
          </a:p>
          <a:p>
            <a:r>
              <a:rPr lang="en-US" dirty="0" smtClean="0"/>
              <a:t>FIBER</a:t>
            </a:r>
          </a:p>
          <a:p>
            <a:r>
              <a:rPr lang="en-US" dirty="0" smtClean="0"/>
              <a:t>LOW IN CHOLESTEROL</a:t>
            </a:r>
          </a:p>
          <a:p>
            <a:r>
              <a:rPr lang="en-US" dirty="0" smtClean="0"/>
              <a:t>LOW FAT</a:t>
            </a:r>
          </a:p>
          <a:p>
            <a:r>
              <a:rPr lang="en-US" dirty="0" smtClean="0"/>
              <a:t>CALCIUM</a:t>
            </a:r>
          </a:p>
          <a:p>
            <a:r>
              <a:rPr lang="en-US" dirty="0" smtClean="0"/>
              <a:t>ANTIOXIDANTS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667000"/>
            <a:ext cx="4070350" cy="3959225"/>
          </a:xfrm>
        </p:spPr>
        <p:txBody>
          <a:bodyPr/>
          <a:lstStyle/>
          <a:p>
            <a:r>
              <a:rPr lang="en-US" dirty="0" smtClean="0"/>
              <a:t>LOWERS RISK OF CANCER</a:t>
            </a:r>
          </a:p>
          <a:p>
            <a:r>
              <a:rPr lang="en-US" dirty="0" smtClean="0"/>
              <a:t>LOWERS RISK OF HEART DISEASE</a:t>
            </a:r>
          </a:p>
          <a:p>
            <a:r>
              <a:rPr lang="en-US" dirty="0" smtClean="0"/>
              <a:t>CONTROLS BLOOD PRESSURE</a:t>
            </a:r>
          </a:p>
          <a:p>
            <a:r>
              <a:rPr lang="en-US" dirty="0" smtClean="0"/>
              <a:t>STRENGTHENS BONES</a:t>
            </a:r>
          </a:p>
          <a:p>
            <a:r>
              <a:rPr lang="en-US" dirty="0" smtClean="0"/>
              <a:t>PRESERVES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0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JAMIE OLIVER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4222750" cy="3959225"/>
          </a:xfrm>
        </p:spPr>
        <p:txBody>
          <a:bodyPr/>
          <a:lstStyle/>
          <a:p>
            <a:r>
              <a:rPr lang="en-US" dirty="0" smtClean="0"/>
              <a:t>WHAT MAY BE SOME KEY WAYS TO EATING MORE VEGETABLES?</a:t>
            </a:r>
          </a:p>
          <a:p>
            <a:pPr marL="0" indent="0">
              <a:buNone/>
            </a:pPr>
            <a:r>
              <a:rPr lang="en-US" sz="2400" dirty="0" smtClean="0"/>
              <a:t>(THAT WOULD BE REALISTIC FOR YOU)</a:t>
            </a:r>
          </a:p>
          <a:p>
            <a:r>
              <a:rPr lang="en-US" dirty="0" smtClean="0"/>
              <a:t>CAN WE COMBINE THEM WITH SOMETHING WE ENJOY?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1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700213"/>
            <a:ext cx="6553200" cy="649287"/>
          </a:xfrm>
        </p:spPr>
        <p:txBody>
          <a:bodyPr/>
          <a:lstStyle/>
          <a:p>
            <a:r>
              <a:rPr lang="en-US" sz="3200" b="1" dirty="0" smtClean="0">
                <a:latin typeface="Tahoma" pitchFamily="34" charset="0"/>
              </a:rPr>
              <a:t>REQUIREMENTS</a:t>
            </a:r>
            <a:endParaRPr lang="uk-UA" sz="3200" b="1" dirty="0"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438400"/>
            <a:ext cx="7643812" cy="39592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4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4000" dirty="0" smtClean="0">
                <a:latin typeface="Verdana" pitchFamily="34" charset="0"/>
                <a:ea typeface="굴림" charset="-127"/>
              </a:rPr>
              <a:t>2 ½ -3 cups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4000" dirty="0">
                <a:latin typeface="Verdana" pitchFamily="34" charset="0"/>
                <a:ea typeface="굴림" charset="-127"/>
              </a:rPr>
              <a:t> </a:t>
            </a:r>
            <a:r>
              <a:rPr lang="en-US" altLang="ko-KR" sz="4000" dirty="0" smtClean="0">
                <a:latin typeface="Verdana" pitchFamily="34" charset="0"/>
                <a:ea typeface="굴림" charset="-127"/>
              </a:rPr>
              <a:t> daily </a:t>
            </a:r>
          </a:p>
          <a:p>
            <a:pPr>
              <a:lnSpc>
                <a:spcPct val="80000"/>
              </a:lnSpc>
            </a:pPr>
            <a:r>
              <a:rPr lang="en-US" altLang="ko-KR" sz="4000" dirty="0" smtClean="0">
                <a:latin typeface="Verdana" pitchFamily="34" charset="0"/>
                <a:ea typeface="굴림" charset="-127"/>
              </a:rPr>
              <a:t>VARY YOUR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4000" dirty="0">
                <a:latin typeface="Verdana" pitchFamily="34" charset="0"/>
                <a:ea typeface="굴림" charset="-127"/>
              </a:rPr>
              <a:t> </a:t>
            </a:r>
            <a:r>
              <a:rPr lang="en-US" altLang="ko-KR" sz="4000" dirty="0" smtClean="0">
                <a:latin typeface="Verdana" pitchFamily="34" charset="0"/>
                <a:ea typeface="굴림" charset="-127"/>
              </a:rPr>
              <a:t> VEGETABLES!</a:t>
            </a:r>
            <a:endParaRPr lang="en-US" altLang="ko-KR" sz="4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uk-UA" sz="2000" dirty="0"/>
          </a:p>
        </p:txBody>
      </p:sp>
      <p:sp>
        <p:nvSpPr>
          <p:cNvPr id="2" name="Rectangle 1"/>
          <p:cNvSpPr/>
          <p:nvPr/>
        </p:nvSpPr>
        <p:spPr>
          <a:xfrm>
            <a:off x="9906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food gallery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6869" name="Picture 5" descr="http://www.choosemyplate.gov/images/MyPlateImages/JPG/myplate_blue_vegetab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962400" cy="360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4" y="115888"/>
            <a:ext cx="7235825" cy="649287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CLASSES OF VEGETABLES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908175" y="836613"/>
            <a:ext cx="6911975" cy="5761037"/>
          </a:xfrm>
        </p:spPr>
        <p:txBody>
          <a:bodyPr/>
          <a:lstStyle/>
          <a:p>
            <a:r>
              <a:rPr lang="en-US" dirty="0" smtClean="0">
                <a:solidFill>
                  <a:schemeClr val="hlink"/>
                </a:solidFill>
              </a:rPr>
              <a:t>FLOWERS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FRUITS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SEEDS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STEMS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LEAVES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ROOTS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TUBERS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BULBS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FUNGI</a:t>
            </a:r>
            <a:endParaRPr lang="uk-UA" dirty="0">
              <a:solidFill>
                <a:schemeClr val="hlink"/>
              </a:solidFill>
            </a:endParaRPr>
          </a:p>
        </p:txBody>
      </p:sp>
      <p:pic>
        <p:nvPicPr>
          <p:cNvPr id="61445" name="Picture 5" descr="http://ts3.mm.bing.net/images/thumbnail.aspx?q=1251217049270&amp;id=35371c72ad8acc35cfb9120984b0a0c2&amp;url=http%3a%2f%2fupload.wikimedia.org%2fwikipedia%2fen%2f0%2f01%2fColorful_Photo_of_Vegetab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FLOWERS      &amp;       FRUITS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CAULIFLOWER</a:t>
            </a:r>
          </a:p>
          <a:p>
            <a:r>
              <a:rPr lang="en-US" dirty="0" smtClean="0"/>
              <a:t>BROCCOLI</a:t>
            </a:r>
          </a:p>
          <a:p>
            <a:r>
              <a:rPr lang="en-US" dirty="0" smtClean="0"/>
              <a:t>ARTICHOKE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TOMATOES</a:t>
            </a:r>
          </a:p>
          <a:p>
            <a:r>
              <a:rPr lang="en-US" dirty="0" smtClean="0"/>
              <a:t>CUCUMBERS</a:t>
            </a:r>
          </a:p>
          <a:p>
            <a:r>
              <a:rPr lang="en-US" dirty="0" smtClean="0"/>
              <a:t>PEPPERS</a:t>
            </a:r>
          </a:p>
          <a:p>
            <a:r>
              <a:rPr lang="en-US" dirty="0" smtClean="0"/>
              <a:t>AVACADOS</a:t>
            </a:r>
          </a:p>
          <a:p>
            <a:r>
              <a:rPr lang="en-US" dirty="0" smtClean="0"/>
              <a:t>EGGPLANT</a:t>
            </a:r>
          </a:p>
          <a:p>
            <a:r>
              <a:rPr lang="en-US" dirty="0" smtClean="0"/>
              <a:t>ZUCCHINI</a:t>
            </a:r>
          </a:p>
          <a:p>
            <a:r>
              <a:rPr lang="en-US" dirty="0" smtClean="0"/>
              <a:t>SQUASH</a:t>
            </a:r>
            <a:endParaRPr lang="en-US" dirty="0"/>
          </a:p>
        </p:txBody>
      </p:sp>
      <p:pic>
        <p:nvPicPr>
          <p:cNvPr id="64514" name="Picture 2" descr="http://ts3.mm.bing.net/images/thumbnail.aspx?q=1294947204122&amp;id=fbe596ec84da213066e17c76afd49d65&amp;url=http%3a%2f%2fpraisewalker.com%2fwp-content%2fuploads%2f2010%2f07%2fBrocc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1905000" cy="199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SEEDS       &amp;           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BEANS</a:t>
            </a:r>
          </a:p>
          <a:p>
            <a:r>
              <a:rPr lang="en-US" dirty="0" smtClean="0"/>
              <a:t>CORN</a:t>
            </a:r>
          </a:p>
          <a:p>
            <a:r>
              <a:rPr lang="en-US" dirty="0" smtClean="0"/>
              <a:t>PEAS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CELERY</a:t>
            </a:r>
          </a:p>
          <a:p>
            <a:r>
              <a:rPr lang="en-US" dirty="0" smtClean="0"/>
              <a:t>ASPARAGUS</a:t>
            </a:r>
            <a:endParaRPr lang="en-US" dirty="0"/>
          </a:p>
        </p:txBody>
      </p:sp>
      <p:pic>
        <p:nvPicPr>
          <p:cNvPr id="65538" name="Picture 2" descr="http://chittychat.files.wordpress.com/2008/08/616fe5ef885d2f6d521f1f336b0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33337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://ts2.mm.bing.net/images/thumbnail.aspx?q=1252411377253&amp;id=b3ef76327ebaf22218bb0e71921f947d&amp;url=http%3a%2f%2ffoodmedic.com%2fwp-content%2fuploads%2f2009%2f02%2fasparagus-cook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28575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9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       &amp;         ROOTS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SPINACH</a:t>
            </a:r>
          </a:p>
          <a:p>
            <a:r>
              <a:rPr lang="en-US" dirty="0" smtClean="0"/>
              <a:t>CABBAGE</a:t>
            </a:r>
          </a:p>
          <a:p>
            <a:r>
              <a:rPr lang="en-US" dirty="0" smtClean="0"/>
              <a:t>LETTUCES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CARROTS</a:t>
            </a:r>
          </a:p>
          <a:p>
            <a:r>
              <a:rPr lang="en-US" dirty="0" smtClean="0"/>
              <a:t>TURNIPS</a:t>
            </a:r>
          </a:p>
          <a:p>
            <a:r>
              <a:rPr lang="en-US" dirty="0" smtClean="0"/>
              <a:t>RADISHES</a:t>
            </a:r>
          </a:p>
          <a:p>
            <a:r>
              <a:rPr lang="en-US" dirty="0" smtClean="0"/>
              <a:t>BEETS</a:t>
            </a:r>
          </a:p>
        </p:txBody>
      </p:sp>
      <p:pic>
        <p:nvPicPr>
          <p:cNvPr id="66562" name="Picture 2" descr="http://ts4.mm.bing.net/images/thumbnail.aspx?q=1292718249571&amp;id=6508a1b78f634cac16528ee36504a552&amp;url=http%3a%2f%2fzioncityministries.org%2fwp-content%2fuploads%2f2010%2f09%2fCabb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://ts2.mm.bing.net/images/thumbnail.aspx?q=1280908801165&amp;id=61ba70fb95f86694a42a976d7f68382b&amp;url=http%3a%2f%2fjuliansveg.co.uk%2fimages%2f34carro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4724400"/>
            <a:ext cx="2828925" cy="14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3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TUBERS       &amp;        BULBS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POTATOES</a:t>
            </a:r>
          </a:p>
          <a:p>
            <a:r>
              <a:rPr lang="en-US" dirty="0" smtClean="0"/>
              <a:t>YAMS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2590800"/>
            <a:ext cx="3746500" cy="3959225"/>
          </a:xfrm>
        </p:spPr>
        <p:txBody>
          <a:bodyPr/>
          <a:lstStyle/>
          <a:p>
            <a:r>
              <a:rPr lang="en-US" dirty="0" smtClean="0"/>
              <a:t>ONIONS</a:t>
            </a:r>
          </a:p>
          <a:p>
            <a:r>
              <a:rPr lang="en-US" dirty="0" smtClean="0"/>
              <a:t>GARLIC</a:t>
            </a:r>
          </a:p>
          <a:p>
            <a:r>
              <a:rPr lang="en-US" dirty="0" smtClean="0"/>
              <a:t>LEEKS</a:t>
            </a:r>
          </a:p>
        </p:txBody>
      </p:sp>
      <p:pic>
        <p:nvPicPr>
          <p:cNvPr id="67586" name="Picture 2" descr="http://ts1.mm.bing.net/images/thumbnail.aspx?q=1266974202716&amp;id=995071db3281b39836e4c2c9c8461955&amp;url=http%3a%2f%2fblog.landscapedesign.co.nz%2fwp-content%2fuploads%2f2008%2f07%2fpotat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2857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http://ts2.mm.bing.net/images/thumbnail.aspx?q=1231891209473&amp;id=fe2baa3a8624ff8a036a1ef74fdb1e6f&amp;url=http%3a%2f%2fwww.devilsfood.net%2fpix%2fleeks-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5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(MUSHROOMS)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SHITAKE</a:t>
            </a:r>
          </a:p>
          <a:p>
            <a:r>
              <a:rPr lang="en-US" dirty="0" smtClean="0"/>
              <a:t>PORTOBELLO</a:t>
            </a:r>
          </a:p>
          <a:p>
            <a:r>
              <a:rPr lang="en-US" dirty="0" smtClean="0"/>
              <a:t>WHITE</a:t>
            </a:r>
            <a:endParaRPr lang="en-US" dirty="0"/>
          </a:p>
        </p:txBody>
      </p:sp>
      <p:pic>
        <p:nvPicPr>
          <p:cNvPr id="68610" name="Picture 2" descr="http://ts2.mm.bing.net/images/thumbnail.aspx?q=1291234444105&amp;id=3ecc387044ad8968adb839f5993a0550&amp;url=http%3a%2f%2fgrowharvestcook.com.au%2fblog%2fwp-content%2fuploads%2f2010%2f04%2fmushroom_fro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72508"/>
            <a:ext cx="2895600" cy="3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http://ts3.mm.bing.net/images/thumbnail.aspx?q=1292587962382&amp;id=13794a1b37e7b96de8fdc273ad58af55&amp;url=http%3a%2f%2f0.tqn.com%2fd%2fgourmetfood%2f1%2f7%2fq%2fG%2fshiitake_van_rob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1"/>
            <a:ext cx="2857500" cy="18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2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2133600"/>
            <a:ext cx="6553200" cy="649288"/>
          </a:xfrm>
        </p:spPr>
        <p:txBody>
          <a:bodyPr/>
          <a:lstStyle/>
          <a:p>
            <a:r>
              <a:rPr lang="en-US" dirty="0" smtClean="0"/>
              <a:t>THINK OF YOR FAVORITE VEGETABLE….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3200400"/>
            <a:ext cx="7643812" cy="3959225"/>
          </a:xfrm>
        </p:spPr>
        <p:txBody>
          <a:bodyPr/>
          <a:lstStyle/>
          <a:p>
            <a:r>
              <a:rPr lang="en-US" dirty="0" smtClean="0"/>
              <a:t>CAN YOU IDENTIFY WHAT CATEGORY IT IS 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86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00001 2">
      <a:dk1>
        <a:srgbClr val="666633"/>
      </a:dk1>
      <a:lt1>
        <a:srgbClr val="FFFFFF"/>
      </a:lt1>
      <a:dk2>
        <a:srgbClr val="A18D58"/>
      </a:dk2>
      <a:lt2>
        <a:srgbClr val="FFFFCC"/>
      </a:lt2>
      <a:accent1>
        <a:srgbClr val="99CC00"/>
      </a:accent1>
      <a:accent2>
        <a:srgbClr val="99FF99"/>
      </a:accent2>
      <a:accent3>
        <a:srgbClr val="CDC5B4"/>
      </a:accent3>
      <a:accent4>
        <a:srgbClr val="DADADA"/>
      </a:accent4>
      <a:accent5>
        <a:srgbClr val="CAE2AA"/>
      </a:accent5>
      <a:accent6>
        <a:srgbClr val="8AE78A"/>
      </a:accent6>
      <a:hlink>
        <a:srgbClr val="666633"/>
      </a:hlink>
      <a:folHlink>
        <a:srgbClr val="FFCC99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666633"/>
        </a:dk1>
        <a:lt1>
          <a:srgbClr val="FFFFFF"/>
        </a:lt1>
        <a:dk2>
          <a:srgbClr val="A18D58"/>
        </a:dk2>
        <a:lt2>
          <a:srgbClr val="FFFFCC"/>
        </a:lt2>
        <a:accent1>
          <a:srgbClr val="CCFF66"/>
        </a:accent1>
        <a:accent2>
          <a:srgbClr val="FFCC99"/>
        </a:accent2>
        <a:accent3>
          <a:srgbClr val="CDC5B4"/>
        </a:accent3>
        <a:accent4>
          <a:srgbClr val="DADADA"/>
        </a:accent4>
        <a:accent5>
          <a:srgbClr val="E2FFB8"/>
        </a:accent5>
        <a:accent6>
          <a:srgbClr val="E7B98A"/>
        </a:accent6>
        <a:hlink>
          <a:srgbClr val="66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666633"/>
        </a:dk1>
        <a:lt1>
          <a:srgbClr val="FFFFFF"/>
        </a:lt1>
        <a:dk2>
          <a:srgbClr val="A18D58"/>
        </a:dk2>
        <a:lt2>
          <a:srgbClr val="FFFFCC"/>
        </a:lt2>
        <a:accent1>
          <a:srgbClr val="99CC00"/>
        </a:accent1>
        <a:accent2>
          <a:srgbClr val="99FF99"/>
        </a:accent2>
        <a:accent3>
          <a:srgbClr val="CDC5B4"/>
        </a:accent3>
        <a:accent4>
          <a:srgbClr val="DADADA"/>
        </a:accent4>
        <a:accent5>
          <a:srgbClr val="CAE2AA"/>
        </a:accent5>
        <a:accent6>
          <a:srgbClr val="8AE78A"/>
        </a:accent6>
        <a:hlink>
          <a:srgbClr val="666633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666633"/>
        </a:dk1>
        <a:lt1>
          <a:srgbClr val="FFFFFF"/>
        </a:lt1>
        <a:dk2>
          <a:srgbClr val="A18D58"/>
        </a:dk2>
        <a:lt2>
          <a:srgbClr val="FFFFCC"/>
        </a:lt2>
        <a:accent1>
          <a:srgbClr val="99CC00"/>
        </a:accent1>
        <a:accent2>
          <a:srgbClr val="33CC33"/>
        </a:accent2>
        <a:accent3>
          <a:srgbClr val="CDC5B4"/>
        </a:accent3>
        <a:accent4>
          <a:srgbClr val="DADADA"/>
        </a:accent4>
        <a:accent5>
          <a:srgbClr val="CAE2AA"/>
        </a:accent5>
        <a:accent6>
          <a:srgbClr val="2DB92D"/>
        </a:accent6>
        <a:hlink>
          <a:srgbClr val="006600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276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Tahoma</vt:lpstr>
      <vt:lpstr>Verdana</vt:lpstr>
      <vt:lpstr>굴림</vt:lpstr>
      <vt:lpstr>template</vt:lpstr>
      <vt:lpstr>VEGETABLES</vt:lpstr>
      <vt:lpstr>REQUIREMENTS</vt:lpstr>
      <vt:lpstr>CLASSES OF VEGETABLES</vt:lpstr>
      <vt:lpstr>FLOWERS      &amp;       FRUITS</vt:lpstr>
      <vt:lpstr>SEEDS       &amp;           STEMS</vt:lpstr>
      <vt:lpstr>LEAVES       &amp;         ROOTS</vt:lpstr>
      <vt:lpstr>TUBERS       &amp;        BULBS</vt:lpstr>
      <vt:lpstr>FUNGI (MUSHROOMS)</vt:lpstr>
      <vt:lpstr>THINK OF YOR FAVORITE VEGETABLE….</vt:lpstr>
      <vt:lpstr>PREPPING VEGETABLES</vt:lpstr>
      <vt:lpstr>COOKING VEGETABLES</vt:lpstr>
      <vt:lpstr>ACTIVITY</vt:lpstr>
      <vt:lpstr>COOKING CHANGES</vt:lpstr>
      <vt:lpstr>STORAGE</vt:lpstr>
      <vt:lpstr>TYPES</vt:lpstr>
      <vt:lpstr>WHAT IF I HATE VEGETABLES?</vt:lpstr>
      <vt:lpstr>NUTRITIONAL BENEFITS</vt:lpstr>
      <vt:lpstr>THE REALITY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VEGETABLES</dc:title>
  <dc:creator>Morris, Meredith</dc:creator>
  <cp:lastModifiedBy>Morris, Meredith</cp:lastModifiedBy>
  <cp:revision>15</cp:revision>
  <dcterms:created xsi:type="dcterms:W3CDTF">2011-10-24T22:30:15Z</dcterms:created>
  <dcterms:modified xsi:type="dcterms:W3CDTF">2011-10-25T02:28:32Z</dcterms:modified>
</cp:coreProperties>
</file>