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259" r:id="rId5"/>
    <p:sldId id="258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E5A58-95A1-481E-955C-97D048BF4587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5CFE9-0CD8-4B88-B27A-A7510EC37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2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D64DD-3993-4076-9437-37834CF5D532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2EB84-F745-45F5-A878-79CEC2791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44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2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6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3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03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85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EB84-F745-45F5-A878-79CEC27912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0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EB7B33-C5D0-43DD-96E6-FC827436FDFD}" type="datetimeFigureOut">
              <a:rPr lang="en-US" smtClean="0"/>
              <a:t>11/3/2011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E7DEF9-FC18-4531-859F-7CBF6A14DB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videos/search?q=maillard+reaction&amp;view=detail&amp;mid=BC5073611645C045CDE9BC5073611645C045CDE9&amp;first=0&amp;FORM=LKV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417" y="1895476"/>
            <a:ext cx="7772400" cy="1828800"/>
          </a:xfrm>
        </p:spPr>
        <p:txBody>
          <a:bodyPr/>
          <a:lstStyle/>
          <a:p>
            <a:r>
              <a:rPr lang="en-US" dirty="0" smtClean="0"/>
              <a:t>COOKING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BASICS </a:t>
            </a:r>
          </a:p>
          <a:p>
            <a:r>
              <a:rPr lang="en-US" b="1" dirty="0" smtClean="0"/>
              <a:t>COOKING IS</a:t>
            </a:r>
            <a:r>
              <a:rPr lang="en-US" dirty="0" smtClean="0"/>
              <a:t>… THE TRANSFER OF HEAT TO FOOD</a:t>
            </a:r>
          </a:p>
        </p:txBody>
      </p:sp>
      <p:pic>
        <p:nvPicPr>
          <p:cNvPr id="1026" name="Picture 2" descr="http://ts1.mm.bing.net/images/thumbnail.aspx?q=1340963367728&amp;id=d9b56e93e0d3fe00011fce9d30b82daf&amp;url=http%3a%2f%2ftopnews.net.nz%2fimages%2fBoiling-the-Wa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2857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1.mm.bing.net/images/thumbnail.aspx?q=1229589448004&amp;id=4dc13dc9ecc5ec6d62b07cd218f05297&amp;url=http%3a%2f%2fwww.arizonafoothillsmagazine.com%2fvalleygirlblog%2fwp-content%2fuploads%2fcooking-class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43400"/>
            <a:ext cx="28575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4.mm.bing.net/images/thumbnail.aspx?q=1229435966763&amp;id=9e6292842aad9a615cce73d74c08e9ad&amp;url=http%3a%2f%2fwww.redfyrecookers.co.uk%2fimages%2faccessories%2fbaking_shelf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57250"/>
            <a:ext cx="2695575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3.mm.bing.net/images/thumbnail.aspx?q=1229541879754&amp;id=01c925ac3c7054b76c03a362f7421566&amp;url=http%3a%2f%2fenglish.eastday.com%2fe%2fcy%2fimages%2f0145806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78" y="4343400"/>
            <a:ext cx="282892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09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INGREDIENTS</a:t>
            </a:r>
          </a:p>
          <a:p>
            <a:r>
              <a:rPr lang="en-US" dirty="0" smtClean="0"/>
              <a:t>TIME ALLOTMENT</a:t>
            </a:r>
          </a:p>
          <a:p>
            <a:r>
              <a:rPr lang="en-US" dirty="0" smtClean="0"/>
              <a:t>INTENDED FLAVOR OR TEXTURE</a:t>
            </a:r>
          </a:p>
          <a:p>
            <a:r>
              <a:rPr lang="en-US" dirty="0" smtClean="0"/>
              <a:t>ROLE IN THE DISH –ACCOMPANIMENT, ETC.</a:t>
            </a:r>
          </a:p>
          <a:p>
            <a:r>
              <a:rPr lang="en-US" dirty="0" smtClean="0"/>
              <a:t>RESOURCES- COOKWARE,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3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FOOD IS COOKED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CONDUCTION</a:t>
            </a:r>
            <a:endParaRPr lang="en-US" dirty="0"/>
          </a:p>
          <a:p>
            <a:r>
              <a:rPr lang="en-US" dirty="0" smtClean="0"/>
              <a:t>TRANSFER OF </a:t>
            </a:r>
            <a:r>
              <a:rPr lang="en-US" dirty="0" smtClean="0"/>
              <a:t>HEAT THROUGH A SURFACE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CONVECTION</a:t>
            </a:r>
          </a:p>
          <a:p>
            <a:r>
              <a:rPr lang="en-US" dirty="0" smtClean="0"/>
              <a:t>MOVEMENT OF MOLECULES THROUGH AIR OR LIQUID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RADIATION</a:t>
            </a:r>
          </a:p>
          <a:p>
            <a:r>
              <a:rPr lang="en-US" dirty="0" smtClean="0"/>
              <a:t>HEAT TRANSFER THROUGH ENERGY WAVES</a:t>
            </a:r>
          </a:p>
        </p:txBody>
      </p:sp>
    </p:spTree>
    <p:extLst>
      <p:ext uri="{BB962C8B-B14F-4D97-AF65-F5344CB8AC3E}">
        <p14:creationId xmlns:p14="http://schemas.microsoft.com/office/powerpoint/2010/main" val="32006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http://ts3.mm.bing.net/images/thumbnail.aspx?q=1341610333894&amp;id=721c1bef300714b24c78ce2e376c1e6c&amp;url=http%3a%2f%2fwww.nc-climate.ncsu.edu%2fsecc_edu%2fimages%2fcond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66800"/>
            <a:ext cx="5334000" cy="400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DRY COOKING METHODS</a:t>
            </a:r>
            <a:br>
              <a:rPr lang="en-US" dirty="0" smtClean="0"/>
            </a:br>
            <a:r>
              <a:rPr lang="en-US" sz="2400" dirty="0" smtClean="0"/>
              <a:t>COOKING FOOD WITHOUT LIQUID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ROAST</a:t>
            </a:r>
          </a:p>
          <a:p>
            <a:r>
              <a:rPr lang="en-US" dirty="0" smtClean="0"/>
              <a:t>BAKE</a:t>
            </a:r>
          </a:p>
          <a:p>
            <a:r>
              <a:rPr lang="en-US" dirty="0" smtClean="0"/>
              <a:t>BROIL</a:t>
            </a:r>
          </a:p>
          <a:p>
            <a:r>
              <a:rPr lang="en-US" dirty="0" smtClean="0"/>
              <a:t>GRILL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ts2.mm.bing.net/images/thumbnail.aspx?q=1294966916757&amp;id=5ce389ade4ee4d813ac29add2dc20cea&amp;url=http%3a%2f%2fimg4.realsimple.com%2fimages%2f0811%2froasting-pan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143000"/>
            <a:ext cx="3048000" cy="3635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s2.mm.bing.net/images/thumbnail.aspx?q=1338482102065&amp;id=86b5cc071e05ba2fdb888b46fa272f7e&amp;url=http%3a%2f%2fcoborns.files.wordpress.com%2f2010%2f05%2fgri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192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3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295400"/>
            <a:ext cx="8183880" cy="4739640"/>
          </a:xfrm>
        </p:spPr>
        <p:txBody>
          <a:bodyPr>
            <a:normAutofit/>
          </a:bodyPr>
          <a:lstStyle/>
          <a:p>
            <a:r>
              <a:rPr lang="en-US" dirty="0" smtClean="0"/>
              <a:t>MOIST COOKING METHODS</a:t>
            </a:r>
            <a:br>
              <a:rPr lang="en-US" dirty="0" smtClean="0"/>
            </a:br>
            <a:r>
              <a:rPr lang="en-US" sz="2400" dirty="0" smtClean="0"/>
              <a:t>FOOD IS COOKED IN HOT LIQUID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BOILING</a:t>
            </a:r>
          </a:p>
          <a:p>
            <a:r>
              <a:rPr lang="en-US" dirty="0" smtClean="0"/>
              <a:t>SIMMERING</a:t>
            </a:r>
          </a:p>
          <a:p>
            <a:r>
              <a:rPr lang="en-US" dirty="0" smtClean="0"/>
              <a:t>POACHING</a:t>
            </a:r>
          </a:p>
          <a:p>
            <a:r>
              <a:rPr lang="en-US" dirty="0" smtClean="0"/>
              <a:t>STEAMING</a:t>
            </a:r>
          </a:p>
          <a:p>
            <a:r>
              <a:rPr lang="en-US" dirty="0" smtClean="0"/>
              <a:t>PRESSURE-COOKING</a:t>
            </a:r>
          </a:p>
          <a:p>
            <a:r>
              <a:rPr lang="en-US" dirty="0" smtClean="0"/>
              <a:t>BLANCH</a:t>
            </a:r>
          </a:p>
          <a:p>
            <a:r>
              <a:rPr lang="en-US" dirty="0" smtClean="0"/>
              <a:t>BRAISING</a:t>
            </a:r>
          </a:p>
          <a:p>
            <a:r>
              <a:rPr lang="en-US" dirty="0" smtClean="0"/>
              <a:t>STEWING</a:t>
            </a:r>
            <a:endParaRPr lang="en-US" dirty="0"/>
          </a:p>
        </p:txBody>
      </p:sp>
      <p:pic>
        <p:nvPicPr>
          <p:cNvPr id="4098" name="Picture 2" descr="http://ts1.mm.bing.net/images/thumbnail.aspx?q=1278920963564&amp;id=e425bbd97d29bfd5d37c36190ea39ed3&amp;url=http%3a%2f%2fwww.visualphotos.com%2fphoto%2f2x3698540%2fribbon_pasta_in_boiling_water_9451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15152"/>
            <a:ext cx="28575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s2.mm.bing.net/images/thumbnail.aspx?q=1295542203137&amp;id=ad893fb7c80207de67d01860960b4981&amp;url=http%3a%2f%2fwww.traditionaloven.com%2farticles%2fwp-content%2fuploads%2f2008%2f05%2fsteaming_vegetabl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63596"/>
            <a:ext cx="2628900" cy="226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8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FRYING</a:t>
            </a:r>
            <a:br>
              <a:rPr lang="en-US" dirty="0" smtClean="0"/>
            </a:br>
            <a:r>
              <a:rPr lang="en-US" sz="2200" dirty="0" smtClean="0"/>
              <a:t>ALWAYS USES FAT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FRY</a:t>
            </a:r>
          </a:p>
          <a:p>
            <a:r>
              <a:rPr lang="en-US" dirty="0" smtClean="0"/>
              <a:t>SAUTE</a:t>
            </a:r>
          </a:p>
          <a:p>
            <a:r>
              <a:rPr lang="en-US" dirty="0" smtClean="0"/>
              <a:t>PAN BROIL</a:t>
            </a:r>
          </a:p>
          <a:p>
            <a:r>
              <a:rPr lang="en-US" dirty="0" smtClean="0"/>
              <a:t>DEEP FRY</a:t>
            </a:r>
          </a:p>
          <a:p>
            <a:r>
              <a:rPr lang="en-US" dirty="0" smtClean="0"/>
              <a:t>STIR FRY</a:t>
            </a:r>
          </a:p>
        </p:txBody>
      </p:sp>
      <p:pic>
        <p:nvPicPr>
          <p:cNvPr id="2050" name="Picture 2" descr="http://www.instructables.com/image/FVZM7VIGOOP51V6/Fry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32188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s2.mm.bing.net/images/thumbnail.aspx?q=1303316923673&amp;id=16f30fb4653170ba11b827b16d9ffe0e&amp;url=http%3a%2f%2fwww.mealmotivation.com%2fimages%2f500%2fsweet-n-sour-pork%2fdeep-f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4225834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6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CARMELIZATION</a:t>
            </a:r>
          </a:p>
          <a:p>
            <a:pPr lvl="1"/>
            <a:r>
              <a:rPr lang="en-US" dirty="0" smtClean="0"/>
              <a:t>BROWNING OF SUGAR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SEAR </a:t>
            </a:r>
          </a:p>
          <a:p>
            <a:pPr lvl="1"/>
            <a:r>
              <a:rPr lang="en-US" dirty="0" smtClean="0"/>
              <a:t>TO BROWN QUICKLY AT A HIGH TEMP</a:t>
            </a:r>
          </a:p>
          <a:p>
            <a:endParaRPr lang="en-US" dirty="0" smtClean="0"/>
          </a:p>
          <a:p>
            <a:r>
              <a:rPr lang="en-US" dirty="0" smtClean="0"/>
              <a:t>SWEAT</a:t>
            </a:r>
          </a:p>
          <a:p>
            <a:pPr lvl="1"/>
            <a:r>
              <a:rPr lang="en-US" dirty="0" smtClean="0"/>
              <a:t>TO COOK UNTIL SOFTENED </a:t>
            </a:r>
          </a:p>
          <a:p>
            <a:pPr marL="347472" lvl="1" indent="0">
              <a:buNone/>
            </a:pPr>
            <a:r>
              <a:rPr lang="en-US" dirty="0" smtClean="0"/>
              <a:t>   WITHOUT BROWNING</a:t>
            </a:r>
          </a:p>
          <a:p>
            <a:pPr marL="347472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http://knowlera.vo.llnwd.net/o18/in/ugc/B76B3F769211B36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908" y="609600"/>
            <a:ext cx="36576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ts1.mm.bing.net/images/thumbnail.aspx?q=1230726373264&amp;id=4d71ab15e7b12c6676c50f4d59f84162&amp;url=http%3a%2f%2fwww.bbcgoodfood.com%2fcontent%2fknowhow%2fglossary%2fsweat%2fima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83" y="3581400"/>
            <a:ext cx="27622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1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953000"/>
            <a:ext cx="86410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EFFECTS ON FOOD AND NUTRITION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NUTRIENTS ARE TYPICALLY LOST</a:t>
            </a:r>
          </a:p>
          <a:p>
            <a:r>
              <a:rPr lang="en-US" dirty="0" smtClean="0"/>
              <a:t>RELEASE OF FLAVOR</a:t>
            </a:r>
          </a:p>
          <a:p>
            <a:r>
              <a:rPr lang="en-US" dirty="0" smtClean="0"/>
              <a:t>CHANGE IN TEXTURE</a:t>
            </a:r>
          </a:p>
          <a:p>
            <a:r>
              <a:rPr lang="en-US" dirty="0" smtClean="0"/>
              <a:t>CHANGE IN COLOR</a:t>
            </a:r>
          </a:p>
          <a:p>
            <a:pPr lvl="1"/>
            <a:r>
              <a:rPr lang="en-US" dirty="0" smtClean="0"/>
              <a:t>CAN DARKEN OR LIGHTEN</a:t>
            </a:r>
          </a:p>
          <a:p>
            <a:pPr marL="347472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MAILLARD REACTION</a:t>
            </a:r>
          </a:p>
          <a:p>
            <a:pPr marL="0" indent="0">
              <a:buNone/>
            </a:pPr>
            <a:r>
              <a:rPr lang="en-US" dirty="0" err="1" smtClean="0">
                <a:hlinkClick r:id="rId3"/>
              </a:rPr>
              <a:t>Maillard</a:t>
            </a:r>
            <a:r>
              <a:rPr lang="en-US" dirty="0" smtClean="0">
                <a:hlinkClick r:id="rId3"/>
              </a:rPr>
              <a:t> demo</a:t>
            </a:r>
            <a:r>
              <a:rPr lang="en-US" dirty="0" smtClean="0"/>
              <a:t> </a:t>
            </a:r>
          </a:p>
        </p:txBody>
      </p:sp>
      <p:pic>
        <p:nvPicPr>
          <p:cNvPr id="7170" name="Picture 2" descr="http://ts4.mm.bing.net/images/thumbnail.aspx?q=1340364688431&amp;id=b8a30a35582dff794b2702d765168240&amp;url=http%3a%2f%2fwww.chefbenwa.com%2fblog%2fwp-content%2fuploads%2f2009%2f11%2fmaill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24940"/>
            <a:ext cx="2514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7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COOKING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</a:p>
          <a:p>
            <a:r>
              <a:rPr lang="en-US" dirty="0" smtClean="0"/>
              <a:t>SHAPE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AMOUNT</a:t>
            </a:r>
          </a:p>
          <a:p>
            <a:r>
              <a:rPr lang="en-US" dirty="0" smtClean="0"/>
              <a:t>TEMPERATURE</a:t>
            </a:r>
            <a:endParaRPr lang="en-US" dirty="0"/>
          </a:p>
        </p:txBody>
      </p:sp>
      <p:pic>
        <p:nvPicPr>
          <p:cNvPr id="6146" name="Picture 2" descr="http://www.pastalensi.com/images/articles/pasta-cook-tim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03172"/>
            <a:ext cx="4572000" cy="234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whynotad.com/_mm/_d/_ext7/213637/s_Turkey%20Cooking%20Time0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6" y="2971800"/>
            <a:ext cx="3031334" cy="233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ts4.mm.bing.net/images/thumbnail.aspx?q=1294040640951&amp;id=f3076d8fc8a0ff5b1235f977e186fbdb&amp;url=http%3a%2f%2fupload.wikimedia.org%2fwikipedia%2fcommons%2fc%2fc0%2fCookie_monsters_-_vegan_chocolate_chip_cooki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60047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1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463</TotalTime>
  <Words>154</Words>
  <Application>Microsoft Office PowerPoint</Application>
  <PresentationFormat>On-screen Show (4:3)</PresentationFormat>
  <Paragraphs>77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COOKING METHODS</vt:lpstr>
      <vt:lpstr>HOW FOOD IS COOKED</vt:lpstr>
      <vt:lpstr>HEAT TRANSFER</vt:lpstr>
      <vt:lpstr>DRY COOKING METHODS COOKING FOOD WITHOUT LIQUID</vt:lpstr>
      <vt:lpstr>MOIST COOKING METHODS FOOD IS COOKED IN HOT LIQUID</vt:lpstr>
      <vt:lpstr>FRYING ALWAYS USES FAT </vt:lpstr>
      <vt:lpstr>OTHER TERMS</vt:lpstr>
      <vt:lpstr>EFFECTS ON FOOD AND NUTRITION</vt:lpstr>
      <vt:lpstr>COOKING RATES</vt:lpstr>
      <vt:lpstr>METHOD SELECTION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COOKING METHODS</dc:title>
  <dc:creator>Morris, Meredith</dc:creator>
  <cp:lastModifiedBy>Morris, Meredith</cp:lastModifiedBy>
  <cp:revision>19</cp:revision>
  <dcterms:created xsi:type="dcterms:W3CDTF">2011-10-23T18:51:57Z</dcterms:created>
  <dcterms:modified xsi:type="dcterms:W3CDTF">2011-11-04T01:10:48Z</dcterms:modified>
</cp:coreProperties>
</file>