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3" r:id="rId17"/>
    <p:sldId id="274" r:id="rId18"/>
    <p:sldId id="272" r:id="rId19"/>
    <p:sldId id="275" r:id="rId20"/>
    <p:sldId id="270" r:id="rId21"/>
  </p:sldIdLst>
  <p:sldSz cx="9144000" cy="6858000" type="screen4x3"/>
  <p:notesSz cx="6858000" cy="9144000"/>
  <p:custDataLst>
    <p:custData r:id="rId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3B7CDB-3D32-42B3-B2AC-DBEFF6AFBEA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134AA6-FF2A-4967-9943-D1F62AFD3B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B7CDB-3D32-42B3-B2AC-DBEFF6AFBEA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34AA6-FF2A-4967-9943-D1F62AFD3B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B7CDB-3D32-42B3-B2AC-DBEFF6AFBEA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34AA6-FF2A-4967-9943-D1F62AFD3B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B7CDB-3D32-42B3-B2AC-DBEFF6AFBEA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34AA6-FF2A-4967-9943-D1F62AFD3B4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B7CDB-3D32-42B3-B2AC-DBEFF6AFBEA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34AA6-FF2A-4967-9943-D1F62AFD3B4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B7CDB-3D32-42B3-B2AC-DBEFF6AFBEA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34AA6-FF2A-4967-9943-D1F62AFD3B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B7CDB-3D32-42B3-B2AC-DBEFF6AFBEA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34AA6-FF2A-4967-9943-D1F62AFD3B4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B7CDB-3D32-42B3-B2AC-DBEFF6AFBEA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34AA6-FF2A-4967-9943-D1F62AFD3B4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B7CDB-3D32-42B3-B2AC-DBEFF6AFBEA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34AA6-FF2A-4967-9943-D1F62AFD3B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23B7CDB-3D32-42B3-B2AC-DBEFF6AFBEA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34AA6-FF2A-4967-9943-D1F62AFD3B4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3B7CDB-3D32-42B3-B2AC-DBEFF6AFBEA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134AA6-FF2A-4967-9943-D1F62AFD3B4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23B7CDB-3D32-42B3-B2AC-DBEFF6AFBEAB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E134AA6-FF2A-4967-9943-D1F62AFD3B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Arab Spring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May 2012 – State of emergency law expired</a:t>
            </a:r>
          </a:p>
          <a:p>
            <a:r>
              <a:rPr lang="en-US" dirty="0" smtClean="0"/>
              <a:t>June 2012 – Mubarak is charged and acquitted</a:t>
            </a:r>
          </a:p>
          <a:p>
            <a:r>
              <a:rPr lang="en-US" dirty="0" smtClean="0"/>
              <a:t>June 2012 – Certain aspects of martial law are reintroduced, like military trials for civilians</a:t>
            </a:r>
          </a:p>
          <a:p>
            <a:r>
              <a:rPr lang="en-US" dirty="0" smtClean="0"/>
              <a:t>June 2012 – Supreme Council of Armed Forces dissolves parliament, issue a new interim constitution, and set about making amore permanent one. They also give themselves authority to control the Prime Minister, and give the PM some of the President’s powers</a:t>
            </a:r>
          </a:p>
          <a:p>
            <a:r>
              <a:rPr lang="en-US" dirty="0" err="1" smtClean="0"/>
              <a:t>Morsi</a:t>
            </a:r>
            <a:r>
              <a:rPr lang="en-US" dirty="0" smtClean="0"/>
              <a:t> elected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Crucial Months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Granted himself more powers</a:t>
            </a:r>
          </a:p>
          <a:p>
            <a:pPr lvl="1"/>
            <a:r>
              <a:rPr lang="en-US" dirty="0" smtClean="0"/>
              <a:t>He was the MB’s candidate, and some worry he will bring in Islamist laws. However, others celebrate the first ever legal MB candidate.</a:t>
            </a:r>
          </a:p>
          <a:p>
            <a:pPr lvl="1"/>
            <a:r>
              <a:rPr lang="en-US" dirty="0" smtClean="0"/>
              <a:t>Protests grew; on July 3</a:t>
            </a:r>
            <a:r>
              <a:rPr lang="en-US" baseline="30000" dirty="0" smtClean="0"/>
              <a:t>rd</a:t>
            </a:r>
            <a:r>
              <a:rPr lang="en-US" dirty="0" smtClean="0"/>
              <a:t>, the protesters allied with the military to depose him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Morsi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Supreme Council of Armed Forces appointed a civilian – </a:t>
            </a:r>
            <a:r>
              <a:rPr lang="en-US" dirty="0" err="1" smtClean="0"/>
              <a:t>Mansour</a:t>
            </a:r>
            <a:r>
              <a:rPr lang="en-US" dirty="0" smtClean="0"/>
              <a:t> – interim president, instead of declaring martial law</a:t>
            </a:r>
          </a:p>
          <a:p>
            <a:r>
              <a:rPr lang="en-US" dirty="0" smtClean="0"/>
              <a:t>However, there have been severe crackdowns against </a:t>
            </a:r>
            <a:r>
              <a:rPr lang="en-US" dirty="0" err="1" smtClean="0"/>
              <a:t>Morsi</a:t>
            </a:r>
            <a:r>
              <a:rPr lang="en-US" dirty="0" smtClean="0"/>
              <a:t>-supporters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Post-Coup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Freer Press and speech</a:t>
            </a:r>
          </a:p>
          <a:p>
            <a:pPr lvl="1"/>
            <a:r>
              <a:rPr lang="en-US" dirty="0" smtClean="0"/>
              <a:t>However, still crackdowns</a:t>
            </a:r>
          </a:p>
          <a:p>
            <a:r>
              <a:rPr lang="en-US" dirty="0" smtClean="0"/>
              <a:t>Improved women’s rights </a:t>
            </a:r>
          </a:p>
          <a:p>
            <a:r>
              <a:rPr lang="en-US" dirty="0" smtClean="0"/>
              <a:t>Inequality has remained static</a:t>
            </a:r>
          </a:p>
          <a:p>
            <a:r>
              <a:rPr lang="en-US" dirty="0" smtClean="0"/>
              <a:t>Unemployment has remained high</a:t>
            </a:r>
          </a:p>
          <a:p>
            <a:r>
              <a:rPr lang="en-US" dirty="0" smtClean="0"/>
              <a:t>True result remains to be seen; depends on </a:t>
            </a:r>
            <a:r>
              <a:rPr lang="en-US" dirty="0" err="1" smtClean="0"/>
              <a:t>Mansour</a:t>
            </a:r>
            <a:r>
              <a:rPr lang="en-US" dirty="0" smtClean="0"/>
              <a:t>, the new constitution, its level of implementation, the military’s choices, and social realities.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Tunisia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Libya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Yemen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Syria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Bahrain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Yemen</a:t>
            </a:r>
          </a:p>
          <a:p>
            <a:r>
              <a:rPr lang="en-US" dirty="0" smtClean="0"/>
              <a:t>Jordan</a:t>
            </a:r>
          </a:p>
          <a:p>
            <a:r>
              <a:rPr lang="en-US" dirty="0" smtClean="0"/>
              <a:t>Kuwait</a:t>
            </a:r>
          </a:p>
          <a:p>
            <a:r>
              <a:rPr lang="en-US" dirty="0" smtClean="0"/>
              <a:t>Algeria</a:t>
            </a:r>
          </a:p>
          <a:p>
            <a:r>
              <a:rPr lang="en-US" dirty="0" smtClean="0"/>
              <a:t>Iraq</a:t>
            </a:r>
          </a:p>
          <a:p>
            <a:r>
              <a:rPr lang="en-US" dirty="0" smtClean="0"/>
              <a:t>Morocco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Clash between entrenched government interests and Islamist groups</a:t>
            </a:r>
          </a:p>
          <a:p>
            <a:r>
              <a:rPr lang="en-US" dirty="0" smtClean="0"/>
              <a:t>Social Media </a:t>
            </a:r>
          </a:p>
          <a:p>
            <a:r>
              <a:rPr lang="en-US" dirty="0" smtClean="0"/>
              <a:t>New Nationalism</a:t>
            </a:r>
          </a:p>
          <a:p>
            <a:r>
              <a:rPr lang="en-US" dirty="0" smtClean="0"/>
              <a:t>Grievances – civil rights, oppression, inequality, unemployment</a:t>
            </a:r>
          </a:p>
          <a:p>
            <a:pPr lvl="1"/>
            <a:r>
              <a:rPr lang="en-US" dirty="0" smtClean="0"/>
              <a:t>Demand for codified system of laws and rights</a:t>
            </a:r>
          </a:p>
          <a:p>
            <a:r>
              <a:rPr lang="en-US" dirty="0" smtClean="0"/>
              <a:t>Young people</a:t>
            </a:r>
          </a:p>
          <a:p>
            <a:r>
              <a:rPr lang="en-US" i="1" dirty="0" smtClean="0"/>
              <a:t>Minorities in power</a:t>
            </a:r>
          </a:p>
          <a:p>
            <a:endParaRPr lang="en-US" i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Overarching Themes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Sunni/</a:t>
            </a:r>
            <a:r>
              <a:rPr lang="en-US" dirty="0" err="1" smtClean="0"/>
              <a:t>Shia</a:t>
            </a:r>
            <a:r>
              <a:rPr lang="en-US" dirty="0" smtClean="0"/>
              <a:t> Division</a:t>
            </a:r>
          </a:p>
          <a:p>
            <a:r>
              <a:rPr lang="en-US" dirty="0" smtClean="0"/>
              <a:t>Constitutional Setup</a:t>
            </a:r>
          </a:p>
          <a:p>
            <a:r>
              <a:rPr lang="en-US" dirty="0" smtClean="0"/>
              <a:t>Autocratic Rulers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State of emergency (1967) </a:t>
            </a:r>
            <a:endParaRPr lang="en-US" dirty="0" smtClean="0"/>
          </a:p>
          <a:p>
            <a:pPr lvl="2"/>
            <a:r>
              <a:rPr lang="en-US" dirty="0" smtClean="0"/>
              <a:t>no </a:t>
            </a:r>
            <a:r>
              <a:rPr lang="en-US" dirty="0"/>
              <a:t>free speech or </a:t>
            </a:r>
            <a:r>
              <a:rPr lang="en-US" dirty="0" smtClean="0"/>
              <a:t>press</a:t>
            </a:r>
          </a:p>
          <a:p>
            <a:pPr lvl="2"/>
            <a:r>
              <a:rPr lang="en-US" dirty="0" smtClean="0"/>
              <a:t>Imprisonment without trial</a:t>
            </a:r>
          </a:p>
          <a:p>
            <a:pPr lvl="2"/>
            <a:r>
              <a:rPr lang="en-US" dirty="0" smtClean="0"/>
              <a:t>Government </a:t>
            </a:r>
            <a:r>
              <a:rPr lang="en-US" dirty="0"/>
              <a:t>run </a:t>
            </a:r>
            <a:r>
              <a:rPr lang="en-US" dirty="0" smtClean="0"/>
              <a:t>media</a:t>
            </a:r>
          </a:p>
          <a:p>
            <a:pPr lvl="2"/>
            <a:r>
              <a:rPr lang="en-US" dirty="0" smtClean="0"/>
              <a:t>Censorship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o demonstrations </a:t>
            </a:r>
          </a:p>
          <a:p>
            <a:pPr lvl="2"/>
            <a:r>
              <a:rPr lang="en-US" dirty="0" smtClean="0"/>
              <a:t>No parties </a:t>
            </a:r>
            <a:r>
              <a:rPr lang="en-US" dirty="0"/>
              <a:t>police brutality (</a:t>
            </a:r>
            <a:r>
              <a:rPr lang="en-US" dirty="0" smtClean="0"/>
              <a:t>torture)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of this was in support of the authoritarian government</a:t>
            </a:r>
          </a:p>
          <a:p>
            <a:pPr lvl="1"/>
            <a:r>
              <a:rPr lang="en-US" dirty="0" smtClean="0"/>
              <a:t>Hosni Mubarak (1981)</a:t>
            </a:r>
          </a:p>
          <a:p>
            <a:pPr lvl="2"/>
            <a:r>
              <a:rPr lang="en-US" dirty="0" smtClean="0"/>
              <a:t>Sectarian</a:t>
            </a:r>
          </a:p>
          <a:p>
            <a:pPr lvl="2"/>
            <a:r>
              <a:rPr lang="en-US" dirty="0" smtClean="0"/>
              <a:t>American-backed</a:t>
            </a:r>
          </a:p>
          <a:p>
            <a:pPr lvl="2"/>
            <a:r>
              <a:rPr lang="en-US" dirty="0" err="1" smtClean="0"/>
              <a:t>Gamal</a:t>
            </a:r>
            <a:endParaRPr lang="en-US" dirty="0" smtClean="0"/>
          </a:p>
          <a:p>
            <a:pPr lvl="2"/>
            <a:r>
              <a:rPr lang="en-US" dirty="0" smtClean="0"/>
              <a:t>Elections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problems</a:t>
            </a:r>
          </a:p>
          <a:p>
            <a:pPr lvl="1"/>
            <a:r>
              <a:rPr lang="en-US" dirty="0" smtClean="0"/>
              <a:t>Unemployment</a:t>
            </a:r>
          </a:p>
          <a:p>
            <a:pPr lvl="1"/>
            <a:r>
              <a:rPr lang="en-US" dirty="0" smtClean="0"/>
              <a:t>Corruption</a:t>
            </a:r>
          </a:p>
          <a:p>
            <a:pPr lvl="2"/>
            <a:r>
              <a:rPr lang="en-US" dirty="0" smtClean="0"/>
              <a:t>Unequal distribution of gains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Muslim Brotherhood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Inspired by Tunisia</a:t>
            </a:r>
          </a:p>
          <a:p>
            <a:r>
              <a:rPr lang="en-US" dirty="0" smtClean="0"/>
              <a:t>National Police Day Protests</a:t>
            </a:r>
          </a:p>
          <a:p>
            <a:pPr lvl="1"/>
            <a:r>
              <a:rPr lang="en-US" dirty="0" smtClean="0"/>
              <a:t>MB as well as others </a:t>
            </a:r>
          </a:p>
          <a:p>
            <a:pPr lvl="1"/>
            <a:r>
              <a:rPr lang="en-US" dirty="0" smtClean="0"/>
              <a:t>Social Media</a:t>
            </a:r>
          </a:p>
          <a:p>
            <a:pPr lvl="2"/>
            <a:r>
              <a:rPr lang="en-US" dirty="0" err="1" smtClean="0"/>
              <a:t>Asmaa</a:t>
            </a:r>
            <a:r>
              <a:rPr lang="en-US" dirty="0" smtClean="0"/>
              <a:t> Mahfouz</a:t>
            </a:r>
          </a:p>
          <a:p>
            <a:pPr lvl="1"/>
            <a:r>
              <a:rPr lang="en-US" dirty="0" smtClean="0"/>
              <a:t>Expanded from original intention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Uprising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Military and police’s role</a:t>
            </a:r>
          </a:p>
          <a:p>
            <a:r>
              <a:rPr lang="en-US" dirty="0" smtClean="0"/>
              <a:t>Prisoners</a:t>
            </a:r>
            <a:endParaRPr lang="en-US" dirty="0"/>
          </a:p>
          <a:p>
            <a:r>
              <a:rPr lang="en-US" dirty="0" smtClean="0"/>
              <a:t>Mubarak offered reforms, and promised not to run, VP</a:t>
            </a:r>
          </a:p>
          <a:p>
            <a:r>
              <a:rPr lang="en-US" dirty="0" smtClean="0"/>
              <a:t>Violence</a:t>
            </a:r>
          </a:p>
          <a:p>
            <a:r>
              <a:rPr lang="en-US" dirty="0" smtClean="0"/>
              <a:t>Resignation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Uprising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Supreme Council of the Armed Forces</a:t>
            </a:r>
          </a:p>
          <a:p>
            <a:r>
              <a:rPr lang="en-US" dirty="0" smtClean="0"/>
              <a:t>Constitutional Referendum</a:t>
            </a:r>
          </a:p>
          <a:p>
            <a:r>
              <a:rPr lang="en-US" dirty="0" err="1" smtClean="0"/>
              <a:t>Intermittant</a:t>
            </a:r>
            <a:r>
              <a:rPr lang="en-US" dirty="0" smtClean="0"/>
              <a:t> protesting; faster implementation of the Constitution, charging of Mubarak, no military trials for civilians, etc.</a:t>
            </a:r>
          </a:p>
          <a:p>
            <a:pPr lvl="1"/>
            <a:r>
              <a:rPr lang="en-US" dirty="0" smtClean="0"/>
              <a:t>They feel change is too slow</a:t>
            </a:r>
          </a:p>
          <a:p>
            <a:r>
              <a:rPr lang="en-US" dirty="0" smtClean="0"/>
              <a:t>Violence against protestors</a:t>
            </a:r>
          </a:p>
          <a:p>
            <a:r>
              <a:rPr lang="en-US" dirty="0" smtClean="0"/>
              <a:t>January 2012 – </a:t>
            </a:r>
            <a:r>
              <a:rPr lang="en-US" dirty="0" err="1" smtClean="0"/>
              <a:t>Parlimentary</a:t>
            </a:r>
            <a:r>
              <a:rPr lang="en-US" dirty="0" smtClean="0"/>
              <a:t> election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Aftermath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1.53290.0"/>
</version>
</file>

<file path=customXml/itemProps1.xml><?xml version="1.0" encoding="utf-8"?>
<ds:datastoreItem xmlns:ds="http://schemas.openxmlformats.org/officeDocument/2006/customXml" ds:itemID="{BD4978F2-B905-4102-B2B8-2CA334F218C2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114</TotalTime>
  <Words>411</Words>
  <Application>Microsoft Office PowerPoint</Application>
  <PresentationFormat>On-screen Show (4:3)</PresentationFormat>
  <Paragraphs>88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The Arab Spring</vt:lpstr>
      <vt:lpstr>History</vt:lpstr>
      <vt:lpstr>Background</vt:lpstr>
      <vt:lpstr>Background</vt:lpstr>
      <vt:lpstr>Background</vt:lpstr>
      <vt:lpstr>Background</vt:lpstr>
      <vt:lpstr>The Uprising</vt:lpstr>
      <vt:lpstr>The Uprising</vt:lpstr>
      <vt:lpstr>Aftermath</vt:lpstr>
      <vt:lpstr>Crucial Months</vt:lpstr>
      <vt:lpstr>Morsi</vt:lpstr>
      <vt:lpstr>Post-Coup</vt:lpstr>
      <vt:lpstr>Results</vt:lpstr>
      <vt:lpstr>Tunisia</vt:lpstr>
      <vt:lpstr>Libya</vt:lpstr>
      <vt:lpstr>Yemen</vt:lpstr>
      <vt:lpstr>Syria</vt:lpstr>
      <vt:lpstr>Others</vt:lpstr>
      <vt:lpstr>Overarching Themes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Arab Spring</dc:title>
  <dc:creator>Deirdre</dc:creator>
  <cp:lastModifiedBy>Bryant, Jason</cp:lastModifiedBy>
  <cp:revision>12</cp:revision>
  <dcterms:created xsi:type="dcterms:W3CDTF">2013-10-15T04:33:48Z</dcterms:created>
  <dcterms:modified xsi:type="dcterms:W3CDTF">2013-10-23T11:58:47Z</dcterms:modified>
</cp:coreProperties>
</file>