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97A4-7284-4402-8533-3C631CFE130C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BBCE-EA09-4224-9828-F5A491929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97A4-7284-4402-8533-3C631CFE130C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BBCE-EA09-4224-9828-F5A491929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14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97A4-7284-4402-8533-3C631CFE130C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BBCE-EA09-4224-9828-F5A491929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4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97A4-7284-4402-8533-3C631CFE130C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BBCE-EA09-4224-9828-F5A491929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94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97A4-7284-4402-8533-3C631CFE130C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BBCE-EA09-4224-9828-F5A491929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6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97A4-7284-4402-8533-3C631CFE130C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BBCE-EA09-4224-9828-F5A491929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89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97A4-7284-4402-8533-3C631CFE130C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BBCE-EA09-4224-9828-F5A491929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79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97A4-7284-4402-8533-3C631CFE130C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BBCE-EA09-4224-9828-F5A491929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14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97A4-7284-4402-8533-3C631CFE130C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BBCE-EA09-4224-9828-F5A491929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4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97A4-7284-4402-8533-3C631CFE130C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BBCE-EA09-4224-9828-F5A491929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2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97A4-7284-4402-8533-3C631CFE130C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BBCE-EA09-4224-9828-F5A491929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5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297A4-7284-4402-8533-3C631CFE130C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FBBCE-EA09-4224-9828-F5A491929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9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European Competition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114800"/>
          </a:xfrm>
        </p:spPr>
        <p:txBody>
          <a:bodyPr/>
          <a:lstStyle/>
          <a:p>
            <a:r>
              <a:rPr lang="en-US" sz="4400" smtClean="0"/>
              <a:t>A. Mercantilism </a:t>
            </a:r>
          </a:p>
          <a:p>
            <a:pPr lvl="1"/>
            <a:r>
              <a:rPr lang="en-US" sz="4400" smtClean="0"/>
              <a:t>1. Dominant economic theory </a:t>
            </a:r>
          </a:p>
          <a:p>
            <a:pPr lvl="1"/>
            <a:r>
              <a:rPr lang="en-US" sz="4400" smtClean="0"/>
              <a:t>2. Country’s strength = amount of gold &amp; silver</a:t>
            </a:r>
            <a:r>
              <a:rPr lang="en-US" sz="36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633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endParaRPr lang="en-US" sz="4400" smtClean="0"/>
          </a:p>
          <a:p>
            <a:r>
              <a:rPr lang="en-US" sz="4400" smtClean="0"/>
              <a:t>B. Favorable trade  balance</a:t>
            </a:r>
          </a:p>
          <a:p>
            <a:r>
              <a:rPr lang="en-US" sz="4400" smtClean="0"/>
              <a:t>1. Export more than you import </a:t>
            </a:r>
          </a:p>
          <a:p>
            <a:r>
              <a:rPr lang="en-US" sz="4400" smtClean="0"/>
              <a:t>2. Sell more than you buy </a:t>
            </a:r>
          </a:p>
        </p:txBody>
      </p:sp>
    </p:spTree>
    <p:extLst>
      <p:ext uri="{BB962C8B-B14F-4D97-AF65-F5344CB8AC3E}">
        <p14:creationId xmlns:p14="http://schemas.microsoft.com/office/powerpoint/2010/main" val="314966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r>
              <a:rPr lang="en-US" sz="4400" smtClean="0"/>
              <a:t>C. Create a surplus of trade goods</a:t>
            </a:r>
          </a:p>
          <a:p>
            <a:r>
              <a:rPr lang="en-US" sz="4400" smtClean="0"/>
              <a:t>D. Colonization</a:t>
            </a:r>
          </a:p>
          <a:p>
            <a:r>
              <a:rPr lang="en-US" sz="4400" smtClean="0"/>
              <a:t>1.Colonies provide raw 	materials </a:t>
            </a:r>
          </a:p>
        </p:txBody>
      </p:sp>
    </p:spTree>
    <p:extLst>
      <p:ext uri="{BB962C8B-B14F-4D97-AF65-F5344CB8AC3E}">
        <p14:creationId xmlns:p14="http://schemas.microsoft.com/office/powerpoint/2010/main" val="386424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r>
              <a:rPr lang="en-US" sz="4400" smtClean="0"/>
              <a:t>2. Market place for the             Mother Country</a:t>
            </a:r>
          </a:p>
          <a:p>
            <a:endParaRPr lang="en-US" sz="4400" smtClean="0"/>
          </a:p>
          <a:p>
            <a:r>
              <a:rPr lang="en-US" sz="4400" smtClean="0"/>
              <a:t>E. Complete economic circle </a:t>
            </a:r>
          </a:p>
        </p:txBody>
      </p:sp>
    </p:spTree>
    <p:extLst>
      <p:ext uri="{BB962C8B-B14F-4D97-AF65-F5344CB8AC3E}">
        <p14:creationId xmlns:p14="http://schemas.microsoft.com/office/powerpoint/2010/main" val="206967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Motives for Spanish Colonization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038600"/>
          </a:xfrm>
        </p:spPr>
        <p:txBody>
          <a:bodyPr/>
          <a:lstStyle/>
          <a:p>
            <a:r>
              <a:rPr lang="en-US" sz="4400" smtClean="0"/>
              <a:t>A. Secure claims to new territories </a:t>
            </a:r>
          </a:p>
          <a:p>
            <a:r>
              <a:rPr lang="en-US" sz="4400" smtClean="0"/>
              <a:t>B. Secure gold &amp; silver </a:t>
            </a:r>
          </a:p>
          <a:p>
            <a:r>
              <a:rPr lang="en-US" sz="4400" smtClean="0"/>
              <a:t>Agricultural products-       Indigo &amp; Sugar </a:t>
            </a:r>
          </a:p>
        </p:txBody>
      </p:sp>
    </p:spTree>
    <p:extLst>
      <p:ext uri="{BB962C8B-B14F-4D97-AF65-F5344CB8AC3E}">
        <p14:creationId xmlns:p14="http://schemas.microsoft.com/office/powerpoint/2010/main" val="202020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"/>
            <a:ext cx="7772400" cy="5715000"/>
          </a:xfrm>
        </p:spPr>
        <p:txBody>
          <a:bodyPr/>
          <a:lstStyle/>
          <a:p>
            <a:r>
              <a:rPr lang="en-US" sz="4400" smtClean="0"/>
              <a:t>D. Convert Indians to Christianity </a:t>
            </a:r>
          </a:p>
          <a:p>
            <a:endParaRPr lang="en-US" sz="4400" smtClean="0"/>
          </a:p>
          <a:p>
            <a:r>
              <a:rPr lang="en-US" sz="4400" smtClean="0"/>
              <a:t>E. Raw materials</a:t>
            </a:r>
          </a:p>
        </p:txBody>
      </p:sp>
    </p:spTree>
    <p:extLst>
      <p:ext uri="{BB962C8B-B14F-4D97-AF65-F5344CB8AC3E}">
        <p14:creationId xmlns:p14="http://schemas.microsoft.com/office/powerpoint/2010/main" val="326613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French Colonization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038600"/>
          </a:xfrm>
        </p:spPr>
        <p:txBody>
          <a:bodyPr/>
          <a:lstStyle/>
          <a:p>
            <a:r>
              <a:rPr lang="en-US" sz="4400" smtClean="0"/>
              <a:t>A. Fish for Cod </a:t>
            </a:r>
          </a:p>
          <a:p>
            <a:r>
              <a:rPr lang="en-US" sz="4400" smtClean="0"/>
              <a:t>B. Fur trade </a:t>
            </a:r>
          </a:p>
          <a:p>
            <a:r>
              <a:rPr lang="en-US" sz="4400" smtClean="0"/>
              <a:t>C. Convert Indians to Christianity</a:t>
            </a:r>
          </a:p>
          <a:p>
            <a:r>
              <a:rPr lang="en-US" sz="4400" smtClean="0"/>
              <a:t>D. Raw material </a:t>
            </a:r>
          </a:p>
        </p:txBody>
      </p:sp>
    </p:spTree>
    <p:extLst>
      <p:ext uri="{BB962C8B-B14F-4D97-AF65-F5344CB8AC3E}">
        <p14:creationId xmlns:p14="http://schemas.microsoft.com/office/powerpoint/2010/main" val="90723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Dutch Colonization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smtClean="0"/>
              <a:t>A. Fur trade </a:t>
            </a:r>
          </a:p>
          <a:p>
            <a:r>
              <a:rPr lang="en-US" sz="4400" smtClean="0"/>
              <a:t>B. Establish ports for trade (New Amsterdam) </a:t>
            </a:r>
          </a:p>
          <a:p>
            <a:r>
              <a:rPr lang="en-US" sz="4400" smtClean="0"/>
              <a:t>C. Raw Materials </a:t>
            </a:r>
          </a:p>
        </p:txBody>
      </p:sp>
    </p:spTree>
    <p:extLst>
      <p:ext uri="{BB962C8B-B14F-4D97-AF65-F5344CB8AC3E}">
        <p14:creationId xmlns:p14="http://schemas.microsoft.com/office/powerpoint/2010/main" val="71400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English Colonization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sz="4400" smtClean="0"/>
              <a:t>A. Competition with Spain </a:t>
            </a:r>
          </a:p>
          <a:p>
            <a:r>
              <a:rPr lang="en-US" sz="4400" smtClean="0"/>
              <a:t>B. Spread Anglican Church (Church of England) </a:t>
            </a:r>
          </a:p>
          <a:p>
            <a:r>
              <a:rPr lang="en-US" sz="4400" smtClean="0"/>
              <a:t>C. Raw materials </a:t>
            </a:r>
          </a:p>
          <a:p>
            <a:r>
              <a:rPr lang="en-US" sz="4400" smtClean="0"/>
              <a:t>D. Gold &amp; Silver </a:t>
            </a:r>
          </a:p>
        </p:txBody>
      </p:sp>
    </p:spTree>
    <p:extLst>
      <p:ext uri="{BB962C8B-B14F-4D97-AF65-F5344CB8AC3E}">
        <p14:creationId xmlns:p14="http://schemas.microsoft.com/office/powerpoint/2010/main" val="65373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European Competition </vt:lpstr>
      <vt:lpstr>PowerPoint Presentation</vt:lpstr>
      <vt:lpstr>PowerPoint Presentation</vt:lpstr>
      <vt:lpstr>PowerPoint Presentation</vt:lpstr>
      <vt:lpstr>Motives for Spanish Colonization </vt:lpstr>
      <vt:lpstr>PowerPoint Presentation</vt:lpstr>
      <vt:lpstr>French Colonization </vt:lpstr>
      <vt:lpstr>Dutch Colonization </vt:lpstr>
      <vt:lpstr>English Colonization </vt:lpstr>
    </vt:vector>
  </TitlesOfParts>
  <Company>Manasquan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Competition </dc:title>
  <dc:creator>Bryant, Jason</dc:creator>
  <cp:lastModifiedBy>Bryant, Jason</cp:lastModifiedBy>
  <cp:revision>1</cp:revision>
  <dcterms:created xsi:type="dcterms:W3CDTF">2014-02-24T15:16:13Z</dcterms:created>
  <dcterms:modified xsi:type="dcterms:W3CDTF">2014-02-24T15:16:29Z</dcterms:modified>
</cp:coreProperties>
</file>