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0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8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4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4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9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1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A3D9-9774-4AC5-B5A0-3DB0B23CE3C5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30A9-BEB0-4CB9-B097-46BA4668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6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0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248400"/>
          </a:xfrm>
        </p:spPr>
        <p:txBody>
          <a:bodyPr/>
          <a:lstStyle/>
          <a:p>
            <a:r>
              <a:rPr lang="en-US" sz="4400" smtClean="0"/>
              <a:t>In reality, the A.O.C. had no power. </a:t>
            </a:r>
          </a:p>
          <a:p>
            <a:r>
              <a:rPr lang="en-US" sz="4400" smtClean="0"/>
              <a:t>It was all bark and no bite. </a:t>
            </a:r>
          </a:p>
          <a:p>
            <a:r>
              <a:rPr lang="en-US" sz="4400" smtClean="0"/>
              <a:t>It was a toothless tiger. </a:t>
            </a:r>
          </a:p>
        </p:txBody>
      </p:sp>
    </p:spTree>
    <p:extLst>
      <p:ext uri="{BB962C8B-B14F-4D97-AF65-F5344CB8AC3E}">
        <p14:creationId xmlns:p14="http://schemas.microsoft.com/office/powerpoint/2010/main" val="5691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Articles of Confederation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r>
              <a:rPr lang="en-US" sz="4400" smtClean="0"/>
              <a:t>A.  A.O.C. drafted 1777</a:t>
            </a:r>
          </a:p>
          <a:p>
            <a:pPr lvl="1"/>
            <a:r>
              <a:rPr lang="en-US" sz="4400" smtClean="0"/>
              <a:t>1. John Dickinson- author </a:t>
            </a:r>
          </a:p>
          <a:p>
            <a:pPr lvl="1">
              <a:buFont typeface="Monotype Sorts" pitchFamily="2" charset="2"/>
              <a:buNone/>
            </a:pPr>
            <a:endParaRPr lang="en-US" sz="4400" smtClean="0"/>
          </a:p>
          <a:p>
            <a:pPr lvl="1"/>
            <a:r>
              <a:rPr lang="en-US" sz="4400" smtClean="0"/>
              <a:t>2. Ratified 1781 </a:t>
            </a:r>
          </a:p>
          <a:p>
            <a:pPr lvl="1"/>
            <a:endParaRPr lang="en-US" sz="4400" smtClean="0"/>
          </a:p>
        </p:txBody>
      </p:sp>
    </p:spTree>
    <p:extLst>
      <p:ext uri="{BB962C8B-B14F-4D97-AF65-F5344CB8AC3E}">
        <p14:creationId xmlns:p14="http://schemas.microsoft.com/office/powerpoint/2010/main" val="153614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178800" cy="6248400"/>
          </a:xfrm>
        </p:spPr>
        <p:txBody>
          <a:bodyPr/>
          <a:lstStyle/>
          <a:p>
            <a:pPr lvl="1"/>
            <a:r>
              <a:rPr lang="en-US" sz="4400" smtClean="0"/>
              <a:t>3. Land disputes kept it from being ratified</a:t>
            </a:r>
          </a:p>
          <a:p>
            <a:pPr lvl="1">
              <a:buFont typeface="Monotype Sorts" pitchFamily="2" charset="2"/>
              <a:buNone/>
            </a:pPr>
            <a:endParaRPr lang="en-US" sz="4400" smtClean="0"/>
          </a:p>
          <a:p>
            <a:pPr lvl="1"/>
            <a:r>
              <a:rPr lang="en-US" sz="4400" smtClean="0"/>
              <a:t>4. North West Ordinance- ends disputes</a:t>
            </a:r>
          </a:p>
        </p:txBody>
      </p:sp>
    </p:spTree>
    <p:extLst>
      <p:ext uri="{BB962C8B-B14F-4D97-AF65-F5344CB8AC3E}">
        <p14:creationId xmlns:p14="http://schemas.microsoft.com/office/powerpoint/2010/main" val="6174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248400"/>
          </a:xfrm>
        </p:spPr>
        <p:txBody>
          <a:bodyPr/>
          <a:lstStyle/>
          <a:p>
            <a:r>
              <a:rPr lang="en-US" sz="4400" smtClean="0"/>
              <a:t>B. Organization of A.O.C.</a:t>
            </a:r>
          </a:p>
          <a:p>
            <a:pPr lvl="1"/>
            <a:r>
              <a:rPr lang="en-US" sz="4400" smtClean="0"/>
              <a:t>1. No chief executive </a:t>
            </a:r>
          </a:p>
          <a:p>
            <a:pPr lvl="1"/>
            <a:r>
              <a:rPr lang="en-US" sz="4400" smtClean="0"/>
              <a:t>2. No national Court system </a:t>
            </a:r>
          </a:p>
          <a:p>
            <a:pPr lvl="1"/>
            <a:r>
              <a:rPr lang="en-US" sz="4400" smtClean="0"/>
              <a:t>3. All power reserved to the states  </a:t>
            </a:r>
          </a:p>
        </p:txBody>
      </p:sp>
    </p:spTree>
    <p:extLst>
      <p:ext uri="{BB962C8B-B14F-4D97-AF65-F5344CB8AC3E}">
        <p14:creationId xmlns:p14="http://schemas.microsoft.com/office/powerpoint/2010/main" val="373182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324600"/>
          </a:xfrm>
        </p:spPr>
        <p:txBody>
          <a:bodyPr/>
          <a:lstStyle/>
          <a:p>
            <a:r>
              <a:rPr lang="en-US" sz="4400" smtClean="0"/>
              <a:t>C. Powers of Congress </a:t>
            </a:r>
            <a:endParaRPr lang="en-US" sz="4800" smtClean="0"/>
          </a:p>
          <a:p>
            <a:pPr lvl="1"/>
            <a:r>
              <a:rPr lang="en-US" sz="4400" smtClean="0"/>
              <a:t>1. Declare war &amp; make peace </a:t>
            </a:r>
          </a:p>
          <a:p>
            <a:pPr lvl="1"/>
            <a:r>
              <a:rPr lang="en-US" sz="4400" smtClean="0"/>
              <a:t>2. Raise army &amp; navy </a:t>
            </a:r>
          </a:p>
          <a:p>
            <a:pPr lvl="1"/>
            <a:r>
              <a:rPr lang="en-US" sz="4400" smtClean="0"/>
              <a:t>3. Treaties &amp; foreign alliances </a:t>
            </a:r>
          </a:p>
          <a:p>
            <a:pPr lvl="1"/>
            <a:endParaRPr lang="en-US" sz="4400" smtClean="0"/>
          </a:p>
        </p:txBody>
      </p:sp>
    </p:spTree>
    <p:extLst>
      <p:ext uri="{BB962C8B-B14F-4D97-AF65-F5344CB8AC3E}">
        <p14:creationId xmlns:p14="http://schemas.microsoft.com/office/powerpoint/2010/main" val="123598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248400"/>
          </a:xfrm>
        </p:spPr>
        <p:txBody>
          <a:bodyPr/>
          <a:lstStyle/>
          <a:p>
            <a:pPr lvl="1"/>
            <a:r>
              <a:rPr lang="en-US" sz="4000" smtClean="0"/>
              <a:t>4. Coin &amp; borrow money </a:t>
            </a:r>
          </a:p>
          <a:p>
            <a:pPr lvl="1"/>
            <a:endParaRPr lang="en-US" sz="4000" smtClean="0"/>
          </a:p>
          <a:p>
            <a:pPr lvl="1"/>
            <a:r>
              <a:rPr lang="en-US" sz="4400" smtClean="0"/>
              <a:t>5. Regulate weights &amp; 			   measures </a:t>
            </a:r>
          </a:p>
          <a:p>
            <a:pPr lvl="1"/>
            <a:endParaRPr lang="en-US" sz="4400" smtClean="0"/>
          </a:p>
          <a:p>
            <a:endParaRPr lang="en-US" sz="4800" smtClean="0"/>
          </a:p>
        </p:txBody>
      </p:sp>
    </p:spTree>
    <p:extLst>
      <p:ext uri="{BB962C8B-B14F-4D97-AF65-F5344CB8AC3E}">
        <p14:creationId xmlns:p14="http://schemas.microsoft.com/office/powerpoint/2010/main" val="28535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178800" cy="5676900"/>
          </a:xfrm>
        </p:spPr>
        <p:txBody>
          <a:bodyPr/>
          <a:lstStyle/>
          <a:p>
            <a:r>
              <a:rPr lang="en-US" sz="4800" smtClean="0"/>
              <a:t>6. Establish post office </a:t>
            </a:r>
          </a:p>
          <a:p>
            <a:pPr lvl="1"/>
            <a:endParaRPr lang="en-US" sz="4400" smtClean="0"/>
          </a:p>
          <a:p>
            <a:pPr lvl="1"/>
            <a:r>
              <a:rPr lang="en-US" sz="4400" smtClean="0"/>
              <a:t>7. Regulate Indian Affairs</a:t>
            </a:r>
          </a:p>
        </p:txBody>
      </p:sp>
    </p:spTree>
    <p:extLst>
      <p:ext uri="{BB962C8B-B14F-4D97-AF65-F5344CB8AC3E}">
        <p14:creationId xmlns:p14="http://schemas.microsoft.com/office/powerpoint/2010/main" val="22737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248400"/>
          </a:xfrm>
        </p:spPr>
        <p:txBody>
          <a:bodyPr/>
          <a:lstStyle/>
          <a:p>
            <a:r>
              <a:rPr lang="en-US" sz="4400" smtClean="0"/>
              <a:t>D. Powers denied Congress</a:t>
            </a:r>
          </a:p>
          <a:p>
            <a:pPr lvl="1"/>
            <a:r>
              <a:rPr lang="en-US" sz="4400" smtClean="0"/>
              <a:t>1. Power to levy taxes</a:t>
            </a:r>
          </a:p>
          <a:p>
            <a:pPr lvl="1"/>
            <a:r>
              <a:rPr lang="en-US" sz="4400" smtClean="0"/>
              <a:t>2. Regulate foreign &amp; 			  domestic trade  </a:t>
            </a:r>
          </a:p>
          <a:p>
            <a:pPr lvl="1"/>
            <a:r>
              <a:rPr lang="en-US" sz="4400" smtClean="0"/>
              <a:t>3. Settle disputes between    		   states  </a:t>
            </a:r>
          </a:p>
        </p:txBody>
      </p:sp>
    </p:spTree>
    <p:extLst>
      <p:ext uri="{BB962C8B-B14F-4D97-AF65-F5344CB8AC3E}">
        <p14:creationId xmlns:p14="http://schemas.microsoft.com/office/powerpoint/2010/main" val="427976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6324600"/>
          </a:xfrm>
        </p:spPr>
        <p:txBody>
          <a:bodyPr/>
          <a:lstStyle/>
          <a:p>
            <a:pPr lvl="1">
              <a:buFont typeface="Monotype Sorts" pitchFamily="2" charset="2"/>
              <a:buNone/>
            </a:pPr>
            <a:endParaRPr lang="en-US" sz="4400" smtClean="0"/>
          </a:p>
          <a:p>
            <a:pPr lvl="1"/>
            <a:r>
              <a:rPr lang="en-US" sz="4400" smtClean="0"/>
              <a:t>4. Collect state debts to 			   Congress</a:t>
            </a:r>
          </a:p>
          <a:p>
            <a:pPr lvl="1"/>
            <a:endParaRPr lang="en-US" sz="4400" smtClean="0"/>
          </a:p>
          <a:p>
            <a:pPr lvl="1"/>
            <a:r>
              <a:rPr lang="en-US" sz="4400" smtClean="0"/>
              <a:t>5. Enforce any of its powers  </a:t>
            </a:r>
          </a:p>
        </p:txBody>
      </p:sp>
    </p:spTree>
    <p:extLst>
      <p:ext uri="{BB962C8B-B14F-4D97-AF65-F5344CB8AC3E}">
        <p14:creationId xmlns:p14="http://schemas.microsoft.com/office/powerpoint/2010/main" val="2260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Articles of Confederation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Manasquan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Bryant, Jason</dc:creator>
  <cp:lastModifiedBy>Bryant, Jason</cp:lastModifiedBy>
  <cp:revision>1</cp:revision>
  <dcterms:created xsi:type="dcterms:W3CDTF">2014-03-14T17:01:59Z</dcterms:created>
  <dcterms:modified xsi:type="dcterms:W3CDTF">2014-03-14T17:02:18Z</dcterms:modified>
</cp:coreProperties>
</file>