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E91DB-2AE4-924D-2D85-EC9060318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CBA98F-662E-5917-65DD-64CE47FD7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205AA-5E78-1F3B-2DE6-ED608D15C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E5B9-ACF3-4CA5-9A59-429E915A90EE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322E5-4B36-44E6-1FED-ED0405A75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DC9D1-F36F-5779-4B67-7FBE51A0F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AE13-A1B1-4603-9BF0-62B843CE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0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EBA77-ED2D-0927-9816-A288E091C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E315EF-5A1A-370A-7FC5-C15A1CC57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06C38-28E3-6D81-FDFA-2D89B6299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E5B9-ACF3-4CA5-9A59-429E915A90EE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A8DBF-D1A5-80A7-A596-4CE07ED24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16FAF-4EF6-477D-BCEE-757DB61DD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AE13-A1B1-4603-9BF0-62B843CE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75165C-AE1C-7711-6B4E-F92FAA49A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E2770-CF7F-A90C-C37C-52CAFA7E0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5B3DC-C0BB-428B-36FF-D0156E332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E5B9-ACF3-4CA5-9A59-429E915A90EE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2E0E7-A1B0-6A5C-B350-7D3555CB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41C6B-109E-4177-BFF1-4C301AA2C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AE13-A1B1-4603-9BF0-62B843CE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3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BA442-1B21-1962-DB6D-15B9578D8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4EF7D-E1C0-6873-390A-C61D5F83E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74579-B9CB-17F8-F2EC-13F8FB71A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E5B9-ACF3-4CA5-9A59-429E915A90EE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B3E54-8DFE-FBF9-1C08-07D81FC92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3F021-AC13-1CC1-E15C-DC0B2C83D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AE13-A1B1-4603-9BF0-62B843CE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3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07601-E965-BFB2-811E-99774A462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7F2F5-F703-05E6-6278-57B7579F2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4E8C1-329D-AF4B-60F2-6DA8E538F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E5B9-ACF3-4CA5-9A59-429E915A90EE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AF5BB-9B95-46FB-DDE9-90AABE39E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42736-3A94-A3D6-BAB3-227DCBA59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AE13-A1B1-4603-9BF0-62B843CE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7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D8541-01B1-71AA-5819-1DEA461E1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9CA4F-D4F0-094E-AB6B-F76A2308C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7DFA9-8665-C96A-699C-C1E1C8E59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AE923-2B7E-F7BD-289A-4EB891284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E5B9-ACF3-4CA5-9A59-429E915A90EE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8A71E-FAAA-C806-3526-74FF92649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F6CA2-36A8-7243-A558-89E1F2C4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AE13-A1B1-4603-9BF0-62B843CE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6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2EAC4-C5FF-5E88-4978-126C9EDB2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258BF-B723-A9F5-6059-4249C79EA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67160B-43D1-21CB-11C8-AF5D9C151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5D8DC5-143B-B549-E330-158D65934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86590-9303-39FE-8C2F-CEF127D78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4EC8AD-1953-4E7A-FFA8-66569215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E5B9-ACF3-4CA5-9A59-429E915A90EE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908554-137F-EDC6-1C4E-949E687F7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7C8AE3-AA86-B28F-0A0F-46E240B0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AE13-A1B1-4603-9BF0-62B843CE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5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06FF-83A8-10A2-1222-F85D5BFC5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C95FD-3776-AD38-94FD-22FFFAF02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E5B9-ACF3-4CA5-9A59-429E915A90EE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2FF8F8-BBD8-0B9B-595A-5273C20CC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E99BEB-A583-DF5E-A9C8-391BBF838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AE13-A1B1-4603-9BF0-62B843CE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3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2E3E7C-81C5-3DF7-D437-47797618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E5B9-ACF3-4CA5-9A59-429E915A90EE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4826B5-A0EA-2D54-7F5C-6B0BE419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C99DF-C7E1-2C12-87B7-837B02DD8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AE13-A1B1-4603-9BF0-62B843CE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EDE74-5836-A022-03F0-BA7F78A2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B27D4-71F6-6528-E53B-0F094E1F9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F7412-2F20-7BB4-467B-E85BDF329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1EC1A-B917-863C-AA53-8E382B093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E5B9-ACF3-4CA5-9A59-429E915A90EE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4E38B-AF41-3A0B-085A-06CB30277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36C3F2-5F42-2CC4-4DD7-CA42F5FF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AE13-A1B1-4603-9BF0-62B843CE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1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E639-081C-B5EE-E774-5CD67DD6E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EC8260-1FA0-D68F-277B-82BE2FF207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8489D-C281-3A06-0E04-343B2B826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73FEA-17E8-DB61-CFDB-5058F84FA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E5B9-ACF3-4CA5-9A59-429E915A90EE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43CD9-7C4F-7913-E5C1-73F375D2B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AA02C-1318-9409-0E4A-BE0589EB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AE13-A1B1-4603-9BF0-62B843CE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0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D4604-F77A-7984-6BED-389660D32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5CE81-0250-E26B-AD0E-FB6BD2A8B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A6998-6212-E14A-F8F6-3907449B6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2E5B9-ACF3-4CA5-9A59-429E915A90EE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0995F-D808-EE19-0E07-BF10C79E2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C7E1E-C42E-BB8A-7ED5-246641CA0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CAE13-A1B1-4603-9BF0-62B843CE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88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 (1)">
            <a:extLst>
              <a:ext uri="{FF2B5EF4-FFF2-40B4-BE49-F238E27FC236}">
                <a16:creationId xmlns:a16="http://schemas.microsoft.com/office/drawing/2014/main" id="{4E4B9A4B-B15D-6A51-A4B5-92B9FC4DBF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 (5)">
            <a:extLst>
              <a:ext uri="{FF2B5EF4-FFF2-40B4-BE49-F238E27FC236}">
                <a16:creationId xmlns:a16="http://schemas.microsoft.com/office/drawing/2014/main" id="{1085BE7C-1D62-E994-8CC2-728EACB654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31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 (6)">
            <a:extLst>
              <a:ext uri="{FF2B5EF4-FFF2-40B4-BE49-F238E27FC236}">
                <a16:creationId xmlns:a16="http://schemas.microsoft.com/office/drawing/2014/main" id="{224D30BF-38F3-6A66-69F9-BE41B5C0DE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2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 (2)">
            <a:extLst>
              <a:ext uri="{FF2B5EF4-FFF2-40B4-BE49-F238E27FC236}">
                <a16:creationId xmlns:a16="http://schemas.microsoft.com/office/drawing/2014/main" id="{949F23DB-0A7F-F15C-BBD3-B8833471B5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4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 (3)">
            <a:extLst>
              <a:ext uri="{FF2B5EF4-FFF2-40B4-BE49-F238E27FC236}">
                <a16:creationId xmlns:a16="http://schemas.microsoft.com/office/drawing/2014/main" id="{D1010750-F7C2-C64B-DEAF-6D0D527562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56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 (4)">
            <a:extLst>
              <a:ext uri="{FF2B5EF4-FFF2-40B4-BE49-F238E27FC236}">
                <a16:creationId xmlns:a16="http://schemas.microsoft.com/office/drawing/2014/main" id="{6F6170E1-943F-30F0-6C27-23B2197D90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20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 (5)">
            <a:extLst>
              <a:ext uri="{FF2B5EF4-FFF2-40B4-BE49-F238E27FC236}">
                <a16:creationId xmlns:a16="http://schemas.microsoft.com/office/drawing/2014/main" id="{A2AE7D13-5CE4-5A7A-9F3B-54D56348C6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59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 (1)">
            <a:extLst>
              <a:ext uri="{FF2B5EF4-FFF2-40B4-BE49-F238E27FC236}">
                <a16:creationId xmlns:a16="http://schemas.microsoft.com/office/drawing/2014/main" id="{A3C06A07-F80A-04A8-4FF1-5E783EEC3B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20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 (2)">
            <a:extLst>
              <a:ext uri="{FF2B5EF4-FFF2-40B4-BE49-F238E27FC236}">
                <a16:creationId xmlns:a16="http://schemas.microsoft.com/office/drawing/2014/main" id="{C11981C4-0EB7-5E6F-2144-3B6F4D83F9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52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 (3)">
            <a:extLst>
              <a:ext uri="{FF2B5EF4-FFF2-40B4-BE49-F238E27FC236}">
                <a16:creationId xmlns:a16="http://schemas.microsoft.com/office/drawing/2014/main" id="{01399E79-0DD4-97B0-5543-7B1C9B1233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07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 (4)">
            <a:extLst>
              <a:ext uri="{FF2B5EF4-FFF2-40B4-BE49-F238E27FC236}">
                <a16:creationId xmlns:a16="http://schemas.microsoft.com/office/drawing/2014/main" id="{84523E45-50ED-429B-F55F-69A6375AD9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8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Manasquan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Fagen, Jim</dc:creator>
  <cp:lastModifiedBy>Fagen, Jim</cp:lastModifiedBy>
  <cp:revision>1</cp:revision>
  <dcterms:created xsi:type="dcterms:W3CDTF">2023-03-26T16:12:46Z</dcterms:created>
  <dcterms:modified xsi:type="dcterms:W3CDTF">2023-03-26T16:13:32Z</dcterms:modified>
</cp:coreProperties>
</file>