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Garamond" panose="02020404030301010803" pitchFamily="18" charset="0"/>
      <p:regular r:id="rId13"/>
      <p:bold r:id="rId14"/>
      <p: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8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272008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7459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631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0659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7082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41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32" name="Shape 13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86273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598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0223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9763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77665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2"/>
        </a:solidFill>
        <a:effectLst/>
      </p:bgPr>
    </p:bg>
    <p:spTree>
      <p:nvGrpSpPr>
        <p:cNvPr id="1" name="Shape 13"/>
        <p:cNvGrpSpPr/>
        <p:nvPr/>
      </p:nvGrpSpPr>
      <p:grpSpPr>
        <a:xfrm>
          <a:off x="0" y="0"/>
          <a:ext cx="0" cy="0"/>
          <a:chOff x="0" y="0"/>
          <a:chExt cx="0" cy="0"/>
        </a:xfrm>
      </p:grpSpPr>
      <p:sp>
        <p:nvSpPr>
          <p:cNvPr id="14" name="Shape 14"/>
          <p:cNvSpPr/>
          <p:nvPr/>
        </p:nvSpPr>
        <p:spPr>
          <a:xfrm>
            <a:off x="0" y="0"/>
            <a:ext cx="12192000" cy="6858000"/>
          </a:xfrm>
          <a:prstGeom prst="rect">
            <a:avLst/>
          </a:prstGeom>
          <a:blipFill rotWithShape="1">
            <a:blip r:embed="rId2">
              <a:alphaModFix amt="40000"/>
            </a:blip>
            <a:tile tx="-133350" ty="330200" sx="85000" sy="85000" flip="xy" algn="tl"/>
          </a:blip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1307870" y="1267729"/>
            <a:ext cx="9576262" cy="4307949"/>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1447800" y="1411615"/>
            <a:ext cx="9296399" cy="4034770"/>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p:nvPr/>
        </p:nvSpPr>
        <p:spPr>
          <a:xfrm>
            <a:off x="5135880" y="1267729"/>
            <a:ext cx="1920239" cy="73151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grpSp>
        <p:nvGrpSpPr>
          <p:cNvPr id="18" name="Shape 18"/>
          <p:cNvGrpSpPr/>
          <p:nvPr/>
        </p:nvGrpSpPr>
        <p:grpSpPr>
          <a:xfrm>
            <a:off x="5250180" y="1267729"/>
            <a:ext cx="1691639" cy="645295"/>
            <a:chOff x="5318305" y="1386267"/>
            <a:chExt cx="1567330" cy="645295"/>
          </a:xfrm>
        </p:grpSpPr>
        <p:cxnSp>
          <p:nvCxnSpPr>
            <p:cNvPr id="19" name="Shape 19"/>
            <p:cNvCxnSpPr/>
            <p:nvPr/>
          </p:nvCxnSpPr>
          <p:spPr>
            <a:xfrm>
              <a:off x="5318305" y="1386267"/>
              <a:ext cx="0" cy="640079"/>
            </a:xfrm>
            <a:prstGeom prst="straightConnector1">
              <a:avLst/>
            </a:prstGeom>
            <a:solidFill>
              <a:srgbClr val="262626"/>
            </a:solidFill>
            <a:ln w="9525" cap="flat" cmpd="sng">
              <a:solidFill>
                <a:srgbClr val="262626"/>
              </a:solidFill>
              <a:prstDash val="solid"/>
              <a:miter/>
              <a:headEnd type="none" w="med" len="med"/>
              <a:tailEnd type="none" w="med" len="med"/>
            </a:ln>
          </p:spPr>
        </p:cxnSp>
        <p:cxnSp>
          <p:nvCxnSpPr>
            <p:cNvPr id="20" name="Shape 20"/>
            <p:cNvCxnSpPr/>
            <p:nvPr/>
          </p:nvCxnSpPr>
          <p:spPr>
            <a:xfrm>
              <a:off x="6885636" y="1386267"/>
              <a:ext cx="0" cy="640079"/>
            </a:xfrm>
            <a:prstGeom prst="straightConnector1">
              <a:avLst/>
            </a:prstGeom>
            <a:solidFill>
              <a:srgbClr val="262626"/>
            </a:solidFill>
            <a:ln w="9525" cap="flat" cmpd="sng">
              <a:solidFill>
                <a:srgbClr val="262626"/>
              </a:solidFill>
              <a:prstDash val="solid"/>
              <a:miter/>
              <a:headEnd type="none" w="med" len="med"/>
              <a:tailEnd type="none" w="med" len="med"/>
            </a:ln>
          </p:spPr>
        </p:cxnSp>
        <p:cxnSp>
          <p:nvCxnSpPr>
            <p:cNvPr id="21" name="Shape 21"/>
            <p:cNvCxnSpPr/>
            <p:nvPr/>
          </p:nvCxnSpPr>
          <p:spPr>
            <a:xfrm>
              <a:off x="5318305" y="2031563"/>
              <a:ext cx="1567330" cy="0"/>
            </a:xfrm>
            <a:prstGeom prst="straightConnector1">
              <a:avLst/>
            </a:prstGeom>
            <a:solidFill>
              <a:srgbClr val="262626"/>
            </a:solidFill>
            <a:ln w="9525" cap="flat" cmpd="sng">
              <a:solidFill>
                <a:srgbClr val="262626"/>
              </a:solidFill>
              <a:prstDash val="solid"/>
              <a:miter/>
              <a:headEnd type="none" w="med" len="med"/>
              <a:tailEnd type="none" w="med" len="med"/>
            </a:ln>
          </p:spPr>
        </p:cxnSp>
      </p:grpSp>
      <p:sp>
        <p:nvSpPr>
          <p:cNvPr id="22" name="Shape 22"/>
          <p:cNvSpPr txBox="1">
            <a:spLocks noGrp="1"/>
          </p:cNvSpPr>
          <p:nvPr>
            <p:ph type="ctrTitle"/>
          </p:nvPr>
        </p:nvSpPr>
        <p:spPr>
          <a:xfrm>
            <a:off x="1561708" y="2091263"/>
            <a:ext cx="9068585" cy="2590800"/>
          </a:xfrm>
          <a:prstGeom prst="rect">
            <a:avLst/>
          </a:prstGeom>
          <a:noFill/>
          <a:ln>
            <a:noFill/>
          </a:ln>
        </p:spPr>
        <p:txBody>
          <a:bodyPr lIns="91425" tIns="91425" rIns="91425" bIns="91425" anchor="ctr" anchorCtr="0"/>
          <a:lstStyle>
            <a:lvl1pPr marL="0" marR="0" lvl="0" indent="0" algn="ctr" rtl="0">
              <a:lnSpc>
                <a:spcPct val="83000"/>
              </a:lnSpc>
              <a:spcBef>
                <a:spcPts val="0"/>
              </a:spcBef>
              <a:buClr>
                <a:srgbClr val="262626"/>
              </a:buClr>
              <a:buFont typeface="Garamond"/>
              <a:buNone/>
              <a:defRPr sz="72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1562100" y="4682062"/>
            <a:ext cx="9070848"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262626"/>
              </a:buClr>
              <a:buFont typeface="Garamond"/>
              <a:buNone/>
              <a:defRPr sz="1600" b="0" i="0" u="none" strike="noStrike" cap="none">
                <a:solidFill>
                  <a:srgbClr val="564842"/>
                </a:solidFill>
                <a:latin typeface="Garamond"/>
                <a:ea typeface="Garamond"/>
                <a:cs typeface="Garamond"/>
                <a:sym typeface="Garamond"/>
              </a:defRPr>
            </a:lvl1pPr>
            <a:lvl2pPr marL="457200" marR="0" lvl="1"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2pPr>
            <a:lvl3pPr marL="914400" marR="0" lvl="2"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3pPr>
            <a:lvl4pPr marL="1371600" marR="0" lvl="3"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4pPr>
            <a:lvl5pPr marL="1828800" marR="0" lvl="4"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5pPr>
            <a:lvl6pPr marL="2286000" marR="0" lvl="5"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6pPr>
            <a:lvl7pPr marL="2743200" marR="0" lvl="6"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7pPr>
            <a:lvl8pPr marL="3200400" marR="0" lvl="7"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8pPr>
            <a:lvl9pPr marL="3657600" marR="0" lvl="8" indent="0" algn="ctr" rtl="0">
              <a:lnSpc>
                <a:spcPct val="100000"/>
              </a:lnSpc>
              <a:spcBef>
                <a:spcPts val="500"/>
              </a:spcBef>
              <a:buClr>
                <a:srgbClr val="262626"/>
              </a:buClr>
              <a:buFont typeface="Garamond"/>
              <a:buNone/>
              <a:defRPr sz="1600" b="0" i="0" u="none" strike="noStrike" cap="none">
                <a:solidFill>
                  <a:schemeClr val="dk1"/>
                </a:solidFill>
                <a:latin typeface="Garamond"/>
                <a:ea typeface="Garamond"/>
                <a:cs typeface="Garamond"/>
                <a:sym typeface="Garamond"/>
              </a:defRPr>
            </a:lvl9pPr>
          </a:lstStyle>
          <a:p>
            <a:endParaRPr/>
          </a:p>
        </p:txBody>
      </p:sp>
      <p:sp>
        <p:nvSpPr>
          <p:cNvPr id="24" name="Shape 24"/>
          <p:cNvSpPr txBox="1">
            <a:spLocks noGrp="1"/>
          </p:cNvSpPr>
          <p:nvPr>
            <p:ph type="dt" idx="10"/>
          </p:nvPr>
        </p:nvSpPr>
        <p:spPr>
          <a:xfrm>
            <a:off x="5318760" y="1341254"/>
            <a:ext cx="1554479" cy="527212"/>
          </a:xfrm>
          <a:prstGeom prst="rect">
            <a:avLst/>
          </a:prstGeom>
          <a:noFill/>
          <a:ln>
            <a:noFill/>
          </a:ln>
        </p:spPr>
        <p:txBody>
          <a:bodyPr lIns="91425" tIns="91425" rIns="91425" bIns="91425" anchor="b" anchorCtr="0"/>
          <a:lstStyle>
            <a:lvl1pPr marL="0" marR="0" lvl="0" indent="0" algn="ctr" rtl="0">
              <a:spcBef>
                <a:spcPts val="0"/>
              </a:spcBef>
              <a:buNone/>
              <a:defRPr sz="1300" b="0" i="0" u="none" strike="noStrike" cap="none">
                <a:solidFill>
                  <a:srgbClr val="FFFFF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25" name="Shape 25"/>
          <p:cNvSpPr txBox="1">
            <a:spLocks noGrp="1"/>
          </p:cNvSpPr>
          <p:nvPr>
            <p:ph type="ftr" idx="11"/>
          </p:nvPr>
        </p:nvSpPr>
        <p:spPr>
          <a:xfrm>
            <a:off x="1453895" y="5212080"/>
            <a:ext cx="5905500" cy="228600"/>
          </a:xfrm>
          <a:prstGeom prst="rect">
            <a:avLst/>
          </a:prstGeom>
          <a:noFill/>
          <a:ln>
            <a:noFill/>
          </a:ln>
        </p:spPr>
        <p:txBody>
          <a:bodyPr lIns="91425" tIns="91425" rIns="91425" bIns="91425" anchor="b" anchorCtr="0"/>
          <a:lstStyle>
            <a:lvl1pPr marL="0" marR="0" lvl="0" indent="0" algn="l" rtl="0">
              <a:spcBef>
                <a:spcPts val="0"/>
              </a:spcBef>
              <a:buNone/>
              <a:defRPr sz="1000" b="0" i="0" u="none" strike="noStrike" cap="none">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26" name="Shape 26"/>
          <p:cNvSpPr txBox="1">
            <a:spLocks noGrp="1"/>
          </p:cNvSpPr>
          <p:nvPr>
            <p:ph type="sldNum" idx="12"/>
          </p:nvPr>
        </p:nvSpPr>
        <p:spPr>
          <a:xfrm>
            <a:off x="8606918" y="5212080"/>
            <a:ext cx="2111881" cy="2286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a:solidFill>
                  <a:srgbClr val="3F3F3F"/>
                </a:solidFill>
                <a:latin typeface="Garamond"/>
                <a:ea typeface="Garamond"/>
                <a:cs typeface="Garamond"/>
                <a:sym typeface="Garamond"/>
              </a:rPr>
              <a:t>‹#›</a:t>
            </a:fld>
            <a:endParaRPr lang="en-US" sz="1000" b="0" i="0" u="none" strike="noStrike" cap="none">
              <a:solidFill>
                <a:srgbClr val="3F3F3F"/>
              </a:solidFill>
              <a:latin typeface="Garamond"/>
              <a:ea typeface="Garamond"/>
              <a:cs typeface="Garamond"/>
              <a:sym typeface="Garamon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rot="5400000">
            <a:off x="4130040" y="-960119"/>
            <a:ext cx="3931919" cy="1005839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93" name="Shape 93"/>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94" name="Shape 94"/>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95" name="Shape 95"/>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rot="5400000">
            <a:off x="7543800" y="2209799"/>
            <a:ext cx="5257799" cy="23622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body" idx="1"/>
          </p:nvPr>
        </p:nvSpPr>
        <p:spPr>
          <a:xfrm rot="5400000">
            <a:off x="2247900" y="-647700"/>
            <a:ext cx="5257799" cy="807719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99" name="Shape 99"/>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00" name="Shape 100"/>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01" name="Shape 101"/>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1066800" y="2103119"/>
            <a:ext cx="4754879" cy="3749040"/>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30" name="Shape 30"/>
          <p:cNvSpPr txBox="1">
            <a:spLocks noGrp="1"/>
          </p:cNvSpPr>
          <p:nvPr>
            <p:ph type="body" idx="2"/>
          </p:nvPr>
        </p:nvSpPr>
        <p:spPr>
          <a:xfrm>
            <a:off x="6370319" y="2103119"/>
            <a:ext cx="4754879" cy="3749040"/>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31" name="Shape 31"/>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b="0" i="0" u="none" strike="noStrike" cap="none">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2" name="Shape 32"/>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b="0" i="0" u="none" strike="noStrike" cap="none">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3" name="Shape 33"/>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a:solidFill>
                  <a:srgbClr val="3F3F3F"/>
                </a:solidFill>
                <a:latin typeface="Garamond"/>
                <a:ea typeface="Garamond"/>
                <a:cs typeface="Garamond"/>
                <a:sym typeface="Garamond"/>
              </a:rPr>
              <a:t>‹#›</a:t>
            </a:fld>
            <a:endParaRPr lang="en-US" sz="1000" b="0" i="0" u="none" strike="noStrike" cap="none">
              <a:solidFill>
                <a:srgbClr val="3F3F3F"/>
              </a:solidFill>
              <a:latin typeface="Garamond"/>
              <a:ea typeface="Garamond"/>
              <a:cs typeface="Garamond"/>
              <a:sym typeface="Garamo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1066800" y="2103119"/>
            <a:ext cx="10058399" cy="393191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37" name="Shape 37"/>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b="0" i="0" u="none" strike="noStrike" cap="none">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8" name="Shape 38"/>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b="0" i="0" u="none" strike="noStrike" cap="none">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9" name="Shape 39"/>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a:solidFill>
                  <a:srgbClr val="3F3F3F"/>
                </a:solidFill>
                <a:latin typeface="Garamond"/>
                <a:ea typeface="Garamond"/>
                <a:cs typeface="Garamond"/>
                <a:sym typeface="Garamond"/>
              </a:rPr>
              <a:t>‹#›</a:t>
            </a:fld>
            <a:endParaRPr lang="en-US" sz="1000" b="0" i="0" u="none" strike="noStrike" cap="none">
              <a:solidFill>
                <a:srgbClr val="3F3F3F"/>
              </a:solidFill>
              <a:latin typeface="Garamond"/>
              <a:ea typeface="Garamond"/>
              <a:cs typeface="Garamond"/>
              <a:sym typeface="Garamo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2"/>
        </a:solidFill>
        <a:effectLst/>
      </p:bgPr>
    </p:bg>
    <p:spTree>
      <p:nvGrpSpPr>
        <p:cNvPr id="1" name="Shape 40"/>
        <p:cNvGrpSpPr/>
        <p:nvPr/>
      </p:nvGrpSpPr>
      <p:grpSpPr>
        <a:xfrm>
          <a:off x="0" y="0"/>
          <a:ext cx="0" cy="0"/>
          <a:chOff x="0" y="0"/>
          <a:chExt cx="0" cy="0"/>
        </a:xfrm>
      </p:grpSpPr>
      <p:sp>
        <p:nvSpPr>
          <p:cNvPr id="41" name="Shape 41"/>
          <p:cNvSpPr/>
          <p:nvPr/>
        </p:nvSpPr>
        <p:spPr>
          <a:xfrm>
            <a:off x="11783" y="0"/>
            <a:ext cx="12192000" cy="6858000"/>
          </a:xfrm>
          <a:prstGeom prst="rect">
            <a:avLst/>
          </a:prstGeom>
          <a:blipFill rotWithShape="1">
            <a:blip r:embed="rId2">
              <a:alphaModFix amt="40000"/>
            </a:blip>
            <a:tile tx="-133350" ty="330200" sx="85000" sy="85000" flip="xy" algn="tl"/>
          </a:blip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a:off x="1307870" y="1267729"/>
            <a:ext cx="9576262" cy="4307949"/>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1447800" y="1411615"/>
            <a:ext cx="9296399" cy="4034770"/>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5135880" y="1267729"/>
            <a:ext cx="1920239" cy="73151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grpSp>
        <p:nvGrpSpPr>
          <p:cNvPr id="45" name="Shape 45"/>
          <p:cNvGrpSpPr/>
          <p:nvPr/>
        </p:nvGrpSpPr>
        <p:grpSpPr>
          <a:xfrm>
            <a:off x="5250180" y="1267729"/>
            <a:ext cx="1691639" cy="645295"/>
            <a:chOff x="5318305" y="1386267"/>
            <a:chExt cx="1567330" cy="645295"/>
          </a:xfrm>
        </p:grpSpPr>
        <p:cxnSp>
          <p:nvCxnSpPr>
            <p:cNvPr id="46" name="Shape 46"/>
            <p:cNvCxnSpPr/>
            <p:nvPr/>
          </p:nvCxnSpPr>
          <p:spPr>
            <a:xfrm>
              <a:off x="5318305" y="1386267"/>
              <a:ext cx="0" cy="640079"/>
            </a:xfrm>
            <a:prstGeom prst="straightConnector1">
              <a:avLst/>
            </a:prstGeom>
            <a:solidFill>
              <a:srgbClr val="262626"/>
            </a:solidFill>
            <a:ln w="9525" cap="flat" cmpd="sng">
              <a:solidFill>
                <a:srgbClr val="7D3B12"/>
              </a:solidFill>
              <a:prstDash val="solid"/>
              <a:miter/>
              <a:headEnd type="none" w="med" len="med"/>
              <a:tailEnd type="none" w="med" len="med"/>
            </a:ln>
          </p:spPr>
        </p:cxnSp>
        <p:cxnSp>
          <p:nvCxnSpPr>
            <p:cNvPr id="47" name="Shape 47"/>
            <p:cNvCxnSpPr/>
            <p:nvPr/>
          </p:nvCxnSpPr>
          <p:spPr>
            <a:xfrm>
              <a:off x="6885636" y="1386267"/>
              <a:ext cx="0" cy="640079"/>
            </a:xfrm>
            <a:prstGeom prst="straightConnector1">
              <a:avLst/>
            </a:prstGeom>
            <a:solidFill>
              <a:srgbClr val="262626"/>
            </a:solidFill>
            <a:ln w="9525" cap="flat" cmpd="sng">
              <a:solidFill>
                <a:srgbClr val="7D3B12"/>
              </a:solidFill>
              <a:prstDash val="solid"/>
              <a:miter/>
              <a:headEnd type="none" w="med" len="med"/>
              <a:tailEnd type="none" w="med" len="med"/>
            </a:ln>
          </p:spPr>
        </p:cxnSp>
        <p:cxnSp>
          <p:nvCxnSpPr>
            <p:cNvPr id="48" name="Shape 48"/>
            <p:cNvCxnSpPr/>
            <p:nvPr/>
          </p:nvCxnSpPr>
          <p:spPr>
            <a:xfrm>
              <a:off x="5318305" y="2031563"/>
              <a:ext cx="1567330" cy="0"/>
            </a:xfrm>
            <a:prstGeom prst="straightConnector1">
              <a:avLst/>
            </a:prstGeom>
            <a:solidFill>
              <a:srgbClr val="262626"/>
            </a:solidFill>
            <a:ln w="9525" cap="flat" cmpd="sng">
              <a:solidFill>
                <a:srgbClr val="7D3B12"/>
              </a:solidFill>
              <a:prstDash val="solid"/>
              <a:miter/>
              <a:headEnd type="none" w="med" len="med"/>
              <a:tailEnd type="none" w="med" len="med"/>
            </a:ln>
          </p:spPr>
        </p:cxnSp>
      </p:grpSp>
      <p:sp>
        <p:nvSpPr>
          <p:cNvPr id="49" name="Shape 49"/>
          <p:cNvSpPr txBox="1">
            <a:spLocks noGrp="1"/>
          </p:cNvSpPr>
          <p:nvPr>
            <p:ph type="title"/>
          </p:nvPr>
        </p:nvSpPr>
        <p:spPr>
          <a:xfrm>
            <a:off x="1563623" y="2094308"/>
            <a:ext cx="9070848" cy="2587751"/>
          </a:xfrm>
          <a:prstGeom prst="rect">
            <a:avLst/>
          </a:prstGeom>
          <a:noFill/>
          <a:ln>
            <a:noFill/>
          </a:ln>
        </p:spPr>
        <p:txBody>
          <a:bodyPr lIns="91425" tIns="91425" rIns="91425" bIns="91425" anchor="ctr" anchorCtr="0"/>
          <a:lstStyle>
            <a:lvl1pPr marL="0" marR="0" lvl="0" indent="0" algn="ctr" rtl="0">
              <a:lnSpc>
                <a:spcPct val="83000"/>
              </a:lnSpc>
              <a:spcBef>
                <a:spcPts val="0"/>
              </a:spcBef>
              <a:buClr>
                <a:srgbClr val="262626"/>
              </a:buClr>
              <a:buFont typeface="Garamond"/>
              <a:buNone/>
              <a:defRPr sz="72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1563624" y="4682062"/>
            <a:ext cx="9070848" cy="457200"/>
          </a:xfrm>
          <a:prstGeom prst="rect">
            <a:avLst/>
          </a:prstGeom>
          <a:noFill/>
          <a:ln>
            <a:noFill/>
          </a:ln>
        </p:spPr>
        <p:txBody>
          <a:bodyPr lIns="91425" tIns="91425" rIns="91425" bIns="91425" anchor="t" anchorCtr="0"/>
          <a:lstStyle>
            <a:lvl1pPr marL="0" marR="0" lvl="0" indent="0" algn="ctr" rtl="0">
              <a:lnSpc>
                <a:spcPct val="100000"/>
              </a:lnSpc>
              <a:spcBef>
                <a:spcPts val="900"/>
              </a:spcBef>
              <a:spcAft>
                <a:spcPts val="0"/>
              </a:spcAft>
              <a:buClr>
                <a:srgbClr val="262626"/>
              </a:buClr>
              <a:buFont typeface="Garamond"/>
              <a:buNone/>
              <a:defRPr sz="1600" b="0" i="0" u="none" strike="noStrike" cap="none">
                <a:solidFill>
                  <a:schemeClr val="dk2"/>
                </a:solidFill>
                <a:latin typeface="Garamond"/>
                <a:ea typeface="Garamond"/>
                <a:cs typeface="Garamond"/>
                <a:sym typeface="Garamond"/>
              </a:defRPr>
            </a:lvl1pPr>
            <a:lvl2pPr marL="457200" marR="0" lvl="1" indent="0" algn="l" rtl="0">
              <a:lnSpc>
                <a:spcPct val="100000"/>
              </a:lnSpc>
              <a:spcBef>
                <a:spcPts val="500"/>
              </a:spcBef>
              <a:buClr>
                <a:srgbClr val="262626"/>
              </a:buClr>
              <a:buFont typeface="Garamond"/>
              <a:buNone/>
              <a:defRPr sz="1600" b="0" i="0" u="none" strike="noStrike" cap="none">
                <a:solidFill>
                  <a:srgbClr val="888888"/>
                </a:solidFill>
                <a:latin typeface="Garamond"/>
                <a:ea typeface="Garamond"/>
                <a:cs typeface="Garamond"/>
                <a:sym typeface="Garamond"/>
              </a:defRPr>
            </a:lvl2pPr>
            <a:lvl3pPr marL="914400" marR="0" lvl="2" indent="0" algn="l" rtl="0">
              <a:lnSpc>
                <a:spcPct val="100000"/>
              </a:lnSpc>
              <a:spcBef>
                <a:spcPts val="500"/>
              </a:spcBef>
              <a:buClr>
                <a:srgbClr val="262626"/>
              </a:buClr>
              <a:buFont typeface="Garamond"/>
              <a:buNone/>
              <a:defRPr sz="1600" b="0" i="0" u="none" strike="noStrike" cap="none">
                <a:solidFill>
                  <a:srgbClr val="888888"/>
                </a:solidFill>
                <a:latin typeface="Garamond"/>
                <a:ea typeface="Garamond"/>
                <a:cs typeface="Garamond"/>
                <a:sym typeface="Garamond"/>
              </a:defRPr>
            </a:lvl3pPr>
            <a:lvl4pPr marL="1371600" marR="0" lvl="3" indent="0" algn="l" rtl="0">
              <a:lnSpc>
                <a:spcPct val="100000"/>
              </a:lnSpc>
              <a:spcBef>
                <a:spcPts val="500"/>
              </a:spcBef>
              <a:buClr>
                <a:srgbClr val="262626"/>
              </a:buClr>
              <a:buFont typeface="Garamond"/>
              <a:buNone/>
              <a:defRPr sz="1400" b="0" i="0" u="none" strike="noStrike" cap="none">
                <a:solidFill>
                  <a:srgbClr val="888888"/>
                </a:solidFill>
                <a:latin typeface="Garamond"/>
                <a:ea typeface="Garamond"/>
                <a:cs typeface="Garamond"/>
                <a:sym typeface="Garamond"/>
              </a:defRPr>
            </a:lvl4pPr>
            <a:lvl5pPr marL="1828800" marR="0" lvl="4" indent="0" algn="l" rtl="0">
              <a:lnSpc>
                <a:spcPct val="100000"/>
              </a:lnSpc>
              <a:spcBef>
                <a:spcPts val="500"/>
              </a:spcBef>
              <a:buClr>
                <a:srgbClr val="262626"/>
              </a:buClr>
              <a:buFont typeface="Garamond"/>
              <a:buNone/>
              <a:defRPr sz="1400" b="0" i="0" u="none" strike="noStrike" cap="none">
                <a:solidFill>
                  <a:srgbClr val="888888"/>
                </a:solidFill>
                <a:latin typeface="Garamond"/>
                <a:ea typeface="Garamond"/>
                <a:cs typeface="Garamond"/>
                <a:sym typeface="Garamond"/>
              </a:defRPr>
            </a:lvl5pPr>
            <a:lvl6pPr marL="2286000" marR="0" lvl="5" indent="0" algn="l" rtl="0">
              <a:lnSpc>
                <a:spcPct val="100000"/>
              </a:lnSpc>
              <a:spcBef>
                <a:spcPts val="500"/>
              </a:spcBef>
              <a:buClr>
                <a:srgbClr val="262626"/>
              </a:buClr>
              <a:buFont typeface="Garamond"/>
              <a:buNone/>
              <a:defRPr sz="1400" b="0" i="0" u="none" strike="noStrike" cap="none">
                <a:solidFill>
                  <a:srgbClr val="888888"/>
                </a:solidFill>
                <a:latin typeface="Garamond"/>
                <a:ea typeface="Garamond"/>
                <a:cs typeface="Garamond"/>
                <a:sym typeface="Garamond"/>
              </a:defRPr>
            </a:lvl6pPr>
            <a:lvl7pPr marL="2743200" marR="0" lvl="6" indent="0" algn="l" rtl="0">
              <a:lnSpc>
                <a:spcPct val="100000"/>
              </a:lnSpc>
              <a:spcBef>
                <a:spcPts val="500"/>
              </a:spcBef>
              <a:buClr>
                <a:srgbClr val="262626"/>
              </a:buClr>
              <a:buFont typeface="Garamond"/>
              <a:buNone/>
              <a:defRPr sz="1400" b="0" i="0" u="none" strike="noStrike" cap="none">
                <a:solidFill>
                  <a:srgbClr val="888888"/>
                </a:solidFill>
                <a:latin typeface="Garamond"/>
                <a:ea typeface="Garamond"/>
                <a:cs typeface="Garamond"/>
                <a:sym typeface="Garamond"/>
              </a:defRPr>
            </a:lvl7pPr>
            <a:lvl8pPr marL="3200400" marR="0" lvl="7" indent="0" algn="l" rtl="0">
              <a:lnSpc>
                <a:spcPct val="100000"/>
              </a:lnSpc>
              <a:spcBef>
                <a:spcPts val="500"/>
              </a:spcBef>
              <a:buClr>
                <a:srgbClr val="262626"/>
              </a:buClr>
              <a:buFont typeface="Garamond"/>
              <a:buNone/>
              <a:defRPr sz="1400" b="0" i="0" u="none" strike="noStrike" cap="none">
                <a:solidFill>
                  <a:srgbClr val="888888"/>
                </a:solidFill>
                <a:latin typeface="Garamond"/>
                <a:ea typeface="Garamond"/>
                <a:cs typeface="Garamond"/>
                <a:sym typeface="Garamond"/>
              </a:defRPr>
            </a:lvl8pPr>
            <a:lvl9pPr marL="3657600" marR="0" lvl="8" indent="0" algn="l" rtl="0">
              <a:lnSpc>
                <a:spcPct val="100000"/>
              </a:lnSpc>
              <a:spcBef>
                <a:spcPts val="500"/>
              </a:spcBef>
              <a:buClr>
                <a:srgbClr val="262626"/>
              </a:buClr>
              <a:buFont typeface="Garamond"/>
              <a:buNone/>
              <a:defRPr sz="1400" b="0" i="0" u="none" strike="noStrike" cap="none">
                <a:solidFill>
                  <a:srgbClr val="888888"/>
                </a:solidFill>
                <a:latin typeface="Garamond"/>
                <a:ea typeface="Garamond"/>
                <a:cs typeface="Garamond"/>
                <a:sym typeface="Garamond"/>
              </a:defRPr>
            </a:lvl9pPr>
          </a:lstStyle>
          <a:p>
            <a:endParaRPr/>
          </a:p>
        </p:txBody>
      </p:sp>
      <p:sp>
        <p:nvSpPr>
          <p:cNvPr id="51" name="Shape 51"/>
          <p:cNvSpPr txBox="1">
            <a:spLocks noGrp="1"/>
          </p:cNvSpPr>
          <p:nvPr>
            <p:ph type="dt" idx="10"/>
          </p:nvPr>
        </p:nvSpPr>
        <p:spPr>
          <a:xfrm>
            <a:off x="5321807" y="1344501"/>
            <a:ext cx="1554479" cy="530351"/>
          </a:xfrm>
          <a:prstGeom prst="rect">
            <a:avLst/>
          </a:prstGeom>
          <a:noFill/>
          <a:ln>
            <a:noFill/>
          </a:ln>
        </p:spPr>
        <p:txBody>
          <a:bodyPr lIns="91425" tIns="91425" rIns="91425" bIns="91425" anchor="b" anchorCtr="0"/>
          <a:lstStyle>
            <a:lvl1pPr marL="0" marR="0" lvl="0" indent="0" algn="ctr" rtl="0">
              <a:spcBef>
                <a:spcPts val="0"/>
              </a:spcBef>
              <a:buNone/>
              <a:defRPr sz="1300">
                <a:solidFill>
                  <a:srgbClr val="FFFFF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52" name="Shape 52"/>
          <p:cNvSpPr txBox="1">
            <a:spLocks noGrp="1"/>
          </p:cNvSpPr>
          <p:nvPr>
            <p:ph type="ftr" idx="11"/>
          </p:nvPr>
        </p:nvSpPr>
        <p:spPr>
          <a:xfrm>
            <a:off x="1453895" y="5212080"/>
            <a:ext cx="5907023" cy="228600"/>
          </a:xfrm>
          <a:prstGeom prst="rect">
            <a:avLst/>
          </a:prstGeom>
          <a:noFill/>
          <a:ln>
            <a:noFill/>
          </a:ln>
        </p:spPr>
        <p:txBody>
          <a:bodyPr lIns="91425" tIns="91425" rIns="91425" bIns="91425" anchor="b" anchorCtr="0"/>
          <a:lstStyle>
            <a:lvl1pPr marL="0" marR="0" lvl="0" indent="0" algn="l"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53" name="Shape 53"/>
          <p:cNvSpPr txBox="1">
            <a:spLocks noGrp="1"/>
          </p:cNvSpPr>
          <p:nvPr>
            <p:ph type="sldNum" idx="12"/>
          </p:nvPr>
        </p:nvSpPr>
        <p:spPr>
          <a:xfrm>
            <a:off x="8604503" y="5212080"/>
            <a:ext cx="2112263" cy="2286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1069848" y="2074333"/>
            <a:ext cx="4754879" cy="64007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262626"/>
              </a:buClr>
              <a:buFont typeface="Garamond"/>
              <a:buNone/>
              <a:defRPr sz="1800" b="0" i="0" u="none" strike="noStrike" cap="none">
                <a:solidFill>
                  <a:schemeClr val="dk2"/>
                </a:solidFill>
                <a:latin typeface="Garamond"/>
                <a:ea typeface="Garamond"/>
                <a:cs typeface="Garamond"/>
                <a:sym typeface="Garamond"/>
              </a:defRPr>
            </a:lvl1pPr>
            <a:lvl2pPr marL="457200" marR="0" lvl="1" indent="0" algn="l" rtl="0">
              <a:lnSpc>
                <a:spcPct val="100000"/>
              </a:lnSpc>
              <a:spcBef>
                <a:spcPts val="500"/>
              </a:spcBef>
              <a:buClr>
                <a:srgbClr val="262626"/>
              </a:buClr>
              <a:buFont typeface="Garamond"/>
              <a:buNone/>
              <a:defRPr sz="1800" b="1" i="0" u="none" strike="noStrike" cap="none">
                <a:solidFill>
                  <a:schemeClr val="dk1"/>
                </a:solidFill>
                <a:latin typeface="Garamond"/>
                <a:ea typeface="Garamond"/>
                <a:cs typeface="Garamond"/>
                <a:sym typeface="Garamond"/>
              </a:defRPr>
            </a:lvl2pPr>
            <a:lvl3pPr marL="914400" marR="0" lvl="2" indent="0" algn="l" rtl="0">
              <a:lnSpc>
                <a:spcPct val="100000"/>
              </a:lnSpc>
              <a:spcBef>
                <a:spcPts val="500"/>
              </a:spcBef>
              <a:buClr>
                <a:srgbClr val="262626"/>
              </a:buClr>
              <a:buFont typeface="Garamond"/>
              <a:buNone/>
              <a:defRPr sz="1800" b="1" i="0" u="none" strike="noStrike" cap="none">
                <a:solidFill>
                  <a:schemeClr val="dk1"/>
                </a:solidFill>
                <a:latin typeface="Garamond"/>
                <a:ea typeface="Garamond"/>
                <a:cs typeface="Garamond"/>
                <a:sym typeface="Garamond"/>
              </a:defRPr>
            </a:lvl3pPr>
            <a:lvl4pPr marL="1371600" marR="0" lvl="3"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4pPr>
            <a:lvl5pPr marL="1828800" marR="0" lvl="4"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5pPr>
            <a:lvl6pPr marL="2286000" marR="0" lvl="5"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6pPr>
            <a:lvl7pPr marL="2743200" marR="0" lvl="6"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7pPr>
            <a:lvl8pPr marL="3200400" marR="0" lvl="7"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8pPr>
            <a:lvl9pPr marL="3657600" marR="0" lvl="8"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9pPr>
          </a:lstStyle>
          <a:p>
            <a:endParaRPr/>
          </a:p>
        </p:txBody>
      </p:sp>
      <p:sp>
        <p:nvSpPr>
          <p:cNvPr id="57" name="Shape 57"/>
          <p:cNvSpPr txBox="1">
            <a:spLocks noGrp="1"/>
          </p:cNvSpPr>
          <p:nvPr>
            <p:ph type="body" idx="2"/>
          </p:nvPr>
        </p:nvSpPr>
        <p:spPr>
          <a:xfrm>
            <a:off x="1069848" y="2755898"/>
            <a:ext cx="4754879" cy="320039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58" name="Shape 58"/>
          <p:cNvSpPr txBox="1">
            <a:spLocks noGrp="1"/>
          </p:cNvSpPr>
          <p:nvPr>
            <p:ph type="body" idx="3"/>
          </p:nvPr>
        </p:nvSpPr>
        <p:spPr>
          <a:xfrm>
            <a:off x="6373367" y="2074333"/>
            <a:ext cx="4754879" cy="64007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262626"/>
              </a:buClr>
              <a:buFont typeface="Garamond"/>
              <a:buNone/>
              <a:defRPr sz="1800" b="0" i="0" u="none" strike="noStrike" cap="none">
                <a:solidFill>
                  <a:schemeClr val="dk2"/>
                </a:solidFill>
                <a:latin typeface="Garamond"/>
                <a:ea typeface="Garamond"/>
                <a:cs typeface="Garamond"/>
                <a:sym typeface="Garamond"/>
              </a:defRPr>
            </a:lvl1pPr>
            <a:lvl2pPr marL="457200" marR="0" lvl="1" indent="0" algn="l" rtl="0">
              <a:lnSpc>
                <a:spcPct val="100000"/>
              </a:lnSpc>
              <a:spcBef>
                <a:spcPts val="500"/>
              </a:spcBef>
              <a:buClr>
                <a:srgbClr val="262626"/>
              </a:buClr>
              <a:buFont typeface="Garamond"/>
              <a:buNone/>
              <a:defRPr sz="1800" b="1" i="0" u="none" strike="noStrike" cap="none">
                <a:solidFill>
                  <a:schemeClr val="dk1"/>
                </a:solidFill>
                <a:latin typeface="Garamond"/>
                <a:ea typeface="Garamond"/>
                <a:cs typeface="Garamond"/>
                <a:sym typeface="Garamond"/>
              </a:defRPr>
            </a:lvl2pPr>
            <a:lvl3pPr marL="914400" marR="0" lvl="2" indent="0" algn="l" rtl="0">
              <a:lnSpc>
                <a:spcPct val="100000"/>
              </a:lnSpc>
              <a:spcBef>
                <a:spcPts val="500"/>
              </a:spcBef>
              <a:buClr>
                <a:srgbClr val="262626"/>
              </a:buClr>
              <a:buFont typeface="Garamond"/>
              <a:buNone/>
              <a:defRPr sz="1800" b="1" i="0" u="none" strike="noStrike" cap="none">
                <a:solidFill>
                  <a:schemeClr val="dk1"/>
                </a:solidFill>
                <a:latin typeface="Garamond"/>
                <a:ea typeface="Garamond"/>
                <a:cs typeface="Garamond"/>
                <a:sym typeface="Garamond"/>
              </a:defRPr>
            </a:lvl3pPr>
            <a:lvl4pPr marL="1371600" marR="0" lvl="3"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4pPr>
            <a:lvl5pPr marL="1828800" marR="0" lvl="4"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5pPr>
            <a:lvl6pPr marL="2286000" marR="0" lvl="5"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6pPr>
            <a:lvl7pPr marL="2743200" marR="0" lvl="6"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7pPr>
            <a:lvl8pPr marL="3200400" marR="0" lvl="7"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8pPr>
            <a:lvl9pPr marL="3657600" marR="0" lvl="8" indent="0" algn="l" rtl="0">
              <a:lnSpc>
                <a:spcPct val="100000"/>
              </a:lnSpc>
              <a:spcBef>
                <a:spcPts val="500"/>
              </a:spcBef>
              <a:buClr>
                <a:srgbClr val="262626"/>
              </a:buClr>
              <a:buFont typeface="Garamond"/>
              <a:buNone/>
              <a:defRPr sz="1600" b="1" i="0" u="none" strike="noStrike" cap="none">
                <a:solidFill>
                  <a:schemeClr val="dk1"/>
                </a:solidFill>
                <a:latin typeface="Garamond"/>
                <a:ea typeface="Garamond"/>
                <a:cs typeface="Garamond"/>
                <a:sym typeface="Garamond"/>
              </a:defRPr>
            </a:lvl9pPr>
          </a:lstStyle>
          <a:p>
            <a:endParaRPr/>
          </a:p>
        </p:txBody>
      </p:sp>
      <p:sp>
        <p:nvSpPr>
          <p:cNvPr id="59" name="Shape 59"/>
          <p:cNvSpPr txBox="1">
            <a:spLocks noGrp="1"/>
          </p:cNvSpPr>
          <p:nvPr>
            <p:ph type="body" idx="4"/>
          </p:nvPr>
        </p:nvSpPr>
        <p:spPr>
          <a:xfrm>
            <a:off x="6373367" y="2756581"/>
            <a:ext cx="4754879" cy="320039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60" name="Shape 60"/>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61" name="Shape 61"/>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62" name="Shape 62"/>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66" name="Shape 66"/>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67" name="Shape 67"/>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
        <p:cNvGrpSpPr/>
        <p:nvPr/>
      </p:nvGrpSpPr>
      <p:grpSpPr>
        <a:xfrm>
          <a:off x="0" y="0"/>
          <a:ext cx="0" cy="0"/>
          <a:chOff x="0" y="0"/>
          <a:chExt cx="0" cy="0"/>
        </a:xfrm>
      </p:grpSpPr>
      <p:sp>
        <p:nvSpPr>
          <p:cNvPr id="69" name="Shape 69"/>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0" name="Shape 70"/>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1" name="Shape 71"/>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2"/>
        <p:cNvGrpSpPr/>
        <p:nvPr/>
      </p:nvGrpSpPr>
      <p:grpSpPr>
        <a:xfrm>
          <a:off x="0" y="0"/>
          <a:ext cx="0" cy="0"/>
          <a:chOff x="0" y="0"/>
          <a:chExt cx="0" cy="0"/>
        </a:xfrm>
      </p:grpSpPr>
      <p:sp>
        <p:nvSpPr>
          <p:cNvPr id="73" name="Shape 73"/>
          <p:cNvSpPr/>
          <p:nvPr/>
        </p:nvSpPr>
        <p:spPr>
          <a:xfrm>
            <a:off x="9020385" y="237743"/>
            <a:ext cx="2926079" cy="6382512"/>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74" name="Shape 74"/>
          <p:cNvSpPr txBox="1">
            <a:spLocks noGrp="1"/>
          </p:cNvSpPr>
          <p:nvPr>
            <p:ph type="title"/>
          </p:nvPr>
        </p:nvSpPr>
        <p:spPr>
          <a:xfrm>
            <a:off x="9296400" y="607391"/>
            <a:ext cx="2430779" cy="164592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Garamond"/>
              <a:buNone/>
              <a:defRPr sz="2800" b="0" i="0" u="none" strike="noStrike" cap="none">
                <a:solidFill>
                  <a:schemeClr val="dk1"/>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a:off x="685800" y="609600"/>
            <a:ext cx="7772400" cy="5333999"/>
          </a:xfrm>
          <a:prstGeom prst="rect">
            <a:avLst/>
          </a:prstGeom>
          <a:noFill/>
          <a:ln>
            <a:noFill/>
          </a:ln>
        </p:spPr>
        <p:txBody>
          <a:bodyPr lIns="91425" tIns="91425" rIns="91425" bIns="91425" anchor="t" anchorCtr="0"/>
          <a:lstStyle>
            <a:lvl1pPr marL="182880" marR="0" lvl="0" indent="-62229" algn="l" rtl="0">
              <a:lnSpc>
                <a:spcPct val="100000"/>
              </a:lnSpc>
              <a:spcBef>
                <a:spcPts val="900"/>
              </a:spcBef>
              <a:spcAft>
                <a:spcPts val="0"/>
              </a:spcAft>
              <a:buClr>
                <a:srgbClr val="262626"/>
              </a:buClr>
              <a:buSzPct val="100000"/>
              <a:buFont typeface="Garamond"/>
              <a:buChar char="◦"/>
              <a:defRPr sz="19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76" name="Shape 76"/>
          <p:cNvSpPr txBox="1">
            <a:spLocks noGrp="1"/>
          </p:cNvSpPr>
          <p:nvPr>
            <p:ph type="body" idx="2"/>
          </p:nvPr>
        </p:nvSpPr>
        <p:spPr>
          <a:xfrm>
            <a:off x="9296400" y="2286000"/>
            <a:ext cx="2430779" cy="3505200"/>
          </a:xfrm>
          <a:prstGeom prst="rect">
            <a:avLst/>
          </a:prstGeom>
          <a:noFill/>
          <a:ln>
            <a:noFill/>
          </a:ln>
        </p:spPr>
        <p:txBody>
          <a:bodyPr lIns="91425" tIns="91425" rIns="91425" bIns="91425" anchor="t" anchorCtr="0"/>
          <a:lstStyle>
            <a:lvl1pPr marL="0" marR="0" lvl="0" indent="0" algn="l" rtl="0">
              <a:lnSpc>
                <a:spcPct val="110000"/>
              </a:lnSpc>
              <a:spcBef>
                <a:spcPts val="800"/>
              </a:spcBef>
              <a:spcAft>
                <a:spcPts val="0"/>
              </a:spcAft>
              <a:buClr>
                <a:srgbClr val="262626"/>
              </a:buClr>
              <a:buFont typeface="Garamond"/>
              <a:buNone/>
              <a:defRPr sz="14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500"/>
              </a:spcBef>
              <a:buClr>
                <a:srgbClr val="262626"/>
              </a:buClr>
              <a:buFont typeface="Garamond"/>
              <a:buNone/>
              <a:defRPr sz="1200" b="0" i="0" u="none" strike="noStrike" cap="none">
                <a:solidFill>
                  <a:schemeClr val="dk1"/>
                </a:solidFill>
                <a:latin typeface="Garamond"/>
                <a:ea typeface="Garamond"/>
                <a:cs typeface="Garamond"/>
                <a:sym typeface="Garamond"/>
              </a:defRPr>
            </a:lvl2pPr>
            <a:lvl3pPr marL="914400" marR="0" lvl="2" indent="0" algn="l" rtl="0">
              <a:lnSpc>
                <a:spcPct val="100000"/>
              </a:lnSpc>
              <a:spcBef>
                <a:spcPts val="500"/>
              </a:spcBef>
              <a:buClr>
                <a:srgbClr val="262626"/>
              </a:buClr>
              <a:buFont typeface="Garamond"/>
              <a:buNone/>
              <a:defRPr sz="1000" b="0" i="0" u="none" strike="noStrike" cap="none">
                <a:solidFill>
                  <a:schemeClr val="dk1"/>
                </a:solidFill>
                <a:latin typeface="Garamond"/>
                <a:ea typeface="Garamond"/>
                <a:cs typeface="Garamond"/>
                <a:sym typeface="Garamond"/>
              </a:defRPr>
            </a:lvl3pPr>
            <a:lvl4pPr marL="1371600" marR="0" lvl="3"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4pPr>
            <a:lvl5pPr marL="1828800" marR="0" lvl="4"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5pPr>
            <a:lvl6pPr marL="2286000" marR="0" lvl="5"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6pPr>
            <a:lvl7pPr marL="2743200" marR="0" lvl="6"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7pPr>
            <a:lvl8pPr marL="3200400" marR="0" lvl="7"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8pPr>
            <a:lvl9pPr marL="3657600" marR="0" lvl="8"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9pPr>
          </a:lstStyle>
          <a:p>
            <a:endParaRPr/>
          </a:p>
        </p:txBody>
      </p:sp>
      <p:sp>
        <p:nvSpPr>
          <p:cNvPr id="77" name="Shape 77"/>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8" name="Shape 78"/>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r" rtl="0">
              <a:spcBef>
                <a:spcPts val="0"/>
              </a:spcBef>
              <a:buNone/>
              <a:defRPr sz="1000">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9" name="Shape 79"/>
          <p:cNvSpPr txBox="1">
            <a:spLocks noGrp="1"/>
          </p:cNvSpPr>
          <p:nvPr>
            <p:ph type="sldNum" idx="12"/>
          </p:nvPr>
        </p:nvSpPr>
        <p:spPr>
          <a:xfrm>
            <a:off x="10396728" y="6227064"/>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
        <p:nvSpPr>
          <p:cNvPr id="80" name="Shape 80"/>
          <p:cNvSpPr/>
          <p:nvPr/>
        </p:nvSpPr>
        <p:spPr>
          <a:xfrm>
            <a:off x="9157546" y="374904"/>
            <a:ext cx="2651760" cy="6108191"/>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1"/>
        <p:cNvGrpSpPr/>
        <p:nvPr/>
      </p:nvGrpSpPr>
      <p:grpSpPr>
        <a:xfrm>
          <a:off x="0" y="0"/>
          <a:ext cx="0" cy="0"/>
          <a:chOff x="0" y="0"/>
          <a:chExt cx="0" cy="0"/>
        </a:xfrm>
      </p:grpSpPr>
      <p:sp>
        <p:nvSpPr>
          <p:cNvPr id="82" name="Shape 82"/>
          <p:cNvSpPr/>
          <p:nvPr/>
        </p:nvSpPr>
        <p:spPr>
          <a:xfrm>
            <a:off x="9020385" y="237743"/>
            <a:ext cx="2926079" cy="6382512"/>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83" name="Shape 83"/>
          <p:cNvSpPr txBox="1">
            <a:spLocks noGrp="1"/>
          </p:cNvSpPr>
          <p:nvPr>
            <p:ph type="title"/>
          </p:nvPr>
        </p:nvSpPr>
        <p:spPr>
          <a:xfrm>
            <a:off x="9296400" y="603504"/>
            <a:ext cx="2432304" cy="164592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Garamond"/>
              <a:buNone/>
              <a:defRPr sz="2800" b="0" i="0" u="none" strike="noStrike" cap="none">
                <a:solidFill>
                  <a:schemeClr val="dk1"/>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a:spLocks noGrp="1"/>
          </p:cNvSpPr>
          <p:nvPr>
            <p:ph type="pic" idx="2"/>
          </p:nvPr>
        </p:nvSpPr>
        <p:spPr>
          <a:xfrm>
            <a:off x="228598" y="237743"/>
            <a:ext cx="8531352" cy="6382512"/>
          </a:xfrm>
          <a:prstGeom prst="rect">
            <a:avLst/>
          </a:prstGeom>
          <a:solidFill>
            <a:srgbClr val="BFB9B9"/>
          </a:solidFill>
          <a:ln>
            <a:noFill/>
          </a:ln>
        </p:spPr>
        <p:txBody>
          <a:bodyPr lIns="91425" tIns="91425" rIns="91425" bIns="91425" anchor="t" anchorCtr="0"/>
          <a:lstStyle>
            <a:lvl1pPr marL="0" marR="0" lvl="0" indent="0" algn="l" rtl="0">
              <a:spcBef>
                <a:spcPts val="0"/>
              </a:spcBef>
              <a:buClr>
                <a:srgbClr val="3F3F3F"/>
              </a:buClr>
              <a:buFont typeface="Garamond"/>
              <a:buNone/>
              <a:defRPr sz="3200">
                <a:solidFill>
                  <a:srgbClr val="3F3F3F"/>
                </a:solidFill>
                <a:latin typeface="Garamond"/>
                <a:ea typeface="Garamond"/>
                <a:cs typeface="Garamond"/>
                <a:sym typeface="Garamond"/>
              </a:defRPr>
            </a:lvl1pPr>
            <a:lvl2pPr marL="457200" marR="0" lvl="1" indent="0" algn="l" rtl="0">
              <a:spcBef>
                <a:spcPts val="0"/>
              </a:spcBef>
              <a:buClr>
                <a:schemeClr val="dk1"/>
              </a:buClr>
              <a:buFont typeface="Garamond"/>
              <a:buNone/>
              <a:defRPr sz="2800" b="0" i="0" u="none" strike="noStrike" cap="none">
                <a:solidFill>
                  <a:schemeClr val="dk1"/>
                </a:solidFill>
                <a:latin typeface="Garamond"/>
                <a:ea typeface="Garamond"/>
                <a:cs typeface="Garamond"/>
                <a:sym typeface="Garamond"/>
              </a:defRPr>
            </a:lvl2pPr>
            <a:lvl3pPr marL="914400" marR="0" lvl="2" indent="0" algn="l" rtl="0">
              <a:spcBef>
                <a:spcPts val="0"/>
              </a:spcBef>
              <a:buClr>
                <a:schemeClr val="dk1"/>
              </a:buClr>
              <a:buFont typeface="Garamond"/>
              <a:buNone/>
              <a:defRPr sz="2400" b="0" i="0" u="none" strike="noStrike" cap="none">
                <a:solidFill>
                  <a:schemeClr val="dk1"/>
                </a:solidFill>
                <a:latin typeface="Garamond"/>
                <a:ea typeface="Garamond"/>
                <a:cs typeface="Garamond"/>
                <a:sym typeface="Garamond"/>
              </a:defRPr>
            </a:lvl3pPr>
            <a:lvl4pPr marL="1371600" marR="0" lvl="3" indent="0" algn="l" rtl="0">
              <a:spcBef>
                <a:spcPts val="0"/>
              </a:spcBef>
              <a:buClr>
                <a:schemeClr val="dk1"/>
              </a:buClr>
              <a:buFont typeface="Garamond"/>
              <a:buNone/>
              <a:defRPr sz="2000" b="0" i="0" u="none" strike="noStrike" cap="none">
                <a:solidFill>
                  <a:schemeClr val="dk1"/>
                </a:solidFill>
                <a:latin typeface="Garamond"/>
                <a:ea typeface="Garamond"/>
                <a:cs typeface="Garamond"/>
                <a:sym typeface="Garamond"/>
              </a:defRPr>
            </a:lvl4pPr>
            <a:lvl5pPr marL="1828800" marR="0" lvl="4" indent="0" algn="l" rtl="0">
              <a:spcBef>
                <a:spcPts val="0"/>
              </a:spcBef>
              <a:buClr>
                <a:schemeClr val="dk1"/>
              </a:buClr>
              <a:buFont typeface="Garamond"/>
              <a:buNone/>
              <a:defRPr sz="2000" b="0" i="0" u="none" strike="noStrike" cap="none">
                <a:solidFill>
                  <a:schemeClr val="dk1"/>
                </a:solidFill>
                <a:latin typeface="Garamond"/>
                <a:ea typeface="Garamond"/>
                <a:cs typeface="Garamond"/>
                <a:sym typeface="Garamond"/>
              </a:defRPr>
            </a:lvl5pPr>
            <a:lvl6pPr marL="2286000" marR="0" lvl="5" indent="0" algn="l" rtl="0">
              <a:spcBef>
                <a:spcPts val="0"/>
              </a:spcBef>
              <a:buClr>
                <a:schemeClr val="dk1"/>
              </a:buClr>
              <a:buFont typeface="Garamond"/>
              <a:buNone/>
              <a:defRPr sz="2000" b="0" i="0" u="none" strike="noStrike" cap="none">
                <a:solidFill>
                  <a:schemeClr val="dk1"/>
                </a:solidFill>
                <a:latin typeface="Garamond"/>
                <a:ea typeface="Garamond"/>
                <a:cs typeface="Garamond"/>
                <a:sym typeface="Garamond"/>
              </a:defRPr>
            </a:lvl6pPr>
            <a:lvl7pPr marL="2743200" marR="0" lvl="6" indent="0" algn="l" rtl="0">
              <a:spcBef>
                <a:spcPts val="0"/>
              </a:spcBef>
              <a:buClr>
                <a:schemeClr val="dk1"/>
              </a:buClr>
              <a:buFont typeface="Garamond"/>
              <a:buNone/>
              <a:defRPr sz="2000" b="0" i="0" u="none" strike="noStrike" cap="none">
                <a:solidFill>
                  <a:schemeClr val="dk1"/>
                </a:solidFill>
                <a:latin typeface="Garamond"/>
                <a:ea typeface="Garamond"/>
                <a:cs typeface="Garamond"/>
                <a:sym typeface="Garamond"/>
              </a:defRPr>
            </a:lvl7pPr>
            <a:lvl8pPr marL="3200400" marR="0" lvl="7" indent="0" algn="l" rtl="0">
              <a:spcBef>
                <a:spcPts val="0"/>
              </a:spcBef>
              <a:buClr>
                <a:schemeClr val="dk1"/>
              </a:buClr>
              <a:buFont typeface="Garamond"/>
              <a:buNone/>
              <a:defRPr sz="2000" b="0" i="0" u="none" strike="noStrike" cap="none">
                <a:solidFill>
                  <a:schemeClr val="dk1"/>
                </a:solidFill>
                <a:latin typeface="Garamond"/>
                <a:ea typeface="Garamond"/>
                <a:cs typeface="Garamond"/>
                <a:sym typeface="Garamond"/>
              </a:defRPr>
            </a:lvl8pPr>
            <a:lvl9pPr marL="3657600" marR="0" lvl="8" indent="0" algn="l" rtl="0">
              <a:spcBef>
                <a:spcPts val="0"/>
              </a:spcBef>
              <a:buClr>
                <a:schemeClr val="dk1"/>
              </a:buClr>
              <a:buFont typeface="Garamond"/>
              <a:buNone/>
              <a:defRPr sz="2000" b="0" i="0" u="none" strike="noStrike" cap="none">
                <a:solidFill>
                  <a:schemeClr val="dk1"/>
                </a:solidFill>
                <a:latin typeface="Garamond"/>
                <a:ea typeface="Garamond"/>
                <a:cs typeface="Garamond"/>
                <a:sym typeface="Garamond"/>
              </a:defRPr>
            </a:lvl9pPr>
          </a:lstStyle>
          <a:p>
            <a:endParaRPr/>
          </a:p>
        </p:txBody>
      </p:sp>
      <p:sp>
        <p:nvSpPr>
          <p:cNvPr id="85" name="Shape 85"/>
          <p:cNvSpPr txBox="1">
            <a:spLocks noGrp="1"/>
          </p:cNvSpPr>
          <p:nvPr>
            <p:ph type="body" idx="1"/>
          </p:nvPr>
        </p:nvSpPr>
        <p:spPr>
          <a:xfrm>
            <a:off x="9296400" y="2286000"/>
            <a:ext cx="2432304" cy="3502152"/>
          </a:xfrm>
          <a:prstGeom prst="rect">
            <a:avLst/>
          </a:prstGeom>
          <a:noFill/>
          <a:ln>
            <a:noFill/>
          </a:ln>
        </p:spPr>
        <p:txBody>
          <a:bodyPr lIns="91425" tIns="91425" rIns="91425" bIns="91425" anchor="t" anchorCtr="0"/>
          <a:lstStyle>
            <a:lvl1pPr marL="0" marR="0" lvl="0" indent="0" algn="l" rtl="0">
              <a:lnSpc>
                <a:spcPct val="110000"/>
              </a:lnSpc>
              <a:spcBef>
                <a:spcPts val="800"/>
              </a:spcBef>
              <a:spcAft>
                <a:spcPts val="0"/>
              </a:spcAft>
              <a:buClr>
                <a:srgbClr val="262626"/>
              </a:buClr>
              <a:buFont typeface="Garamond"/>
              <a:buNone/>
              <a:defRPr sz="14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500"/>
              </a:spcBef>
              <a:buClr>
                <a:srgbClr val="262626"/>
              </a:buClr>
              <a:buFont typeface="Garamond"/>
              <a:buNone/>
              <a:defRPr sz="1200" b="0" i="0" u="none" strike="noStrike" cap="none">
                <a:solidFill>
                  <a:schemeClr val="dk1"/>
                </a:solidFill>
                <a:latin typeface="Garamond"/>
                <a:ea typeface="Garamond"/>
                <a:cs typeface="Garamond"/>
                <a:sym typeface="Garamond"/>
              </a:defRPr>
            </a:lvl2pPr>
            <a:lvl3pPr marL="914400" marR="0" lvl="2" indent="0" algn="l" rtl="0">
              <a:lnSpc>
                <a:spcPct val="100000"/>
              </a:lnSpc>
              <a:spcBef>
                <a:spcPts val="500"/>
              </a:spcBef>
              <a:buClr>
                <a:srgbClr val="262626"/>
              </a:buClr>
              <a:buFont typeface="Garamond"/>
              <a:buNone/>
              <a:defRPr sz="1000" b="0" i="0" u="none" strike="noStrike" cap="none">
                <a:solidFill>
                  <a:schemeClr val="dk1"/>
                </a:solidFill>
                <a:latin typeface="Garamond"/>
                <a:ea typeface="Garamond"/>
                <a:cs typeface="Garamond"/>
                <a:sym typeface="Garamond"/>
              </a:defRPr>
            </a:lvl3pPr>
            <a:lvl4pPr marL="1371600" marR="0" lvl="3"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4pPr>
            <a:lvl5pPr marL="1828800" marR="0" lvl="4"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5pPr>
            <a:lvl6pPr marL="2286000" marR="0" lvl="5"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6pPr>
            <a:lvl7pPr marL="2743200" marR="0" lvl="6"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7pPr>
            <a:lvl8pPr marL="3200400" marR="0" lvl="7"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8pPr>
            <a:lvl9pPr marL="3657600" marR="0" lvl="8" indent="0" algn="l" rtl="0">
              <a:lnSpc>
                <a:spcPct val="100000"/>
              </a:lnSpc>
              <a:spcBef>
                <a:spcPts val="500"/>
              </a:spcBef>
              <a:buClr>
                <a:srgbClr val="262626"/>
              </a:buClr>
              <a:buFont typeface="Garamond"/>
              <a:buNone/>
              <a:defRPr sz="900" b="0" i="0" u="none" strike="noStrike" cap="none">
                <a:solidFill>
                  <a:schemeClr val="dk1"/>
                </a:solidFill>
                <a:latin typeface="Garamond"/>
                <a:ea typeface="Garamond"/>
                <a:cs typeface="Garamond"/>
                <a:sym typeface="Garamond"/>
              </a:defRPr>
            </a:lvl9pPr>
          </a:lstStyle>
          <a:p>
            <a:endParaRPr/>
          </a:p>
        </p:txBody>
      </p:sp>
      <p:sp>
        <p:nvSpPr>
          <p:cNvPr id="86" name="Shape 86"/>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rgbClr val="FFFFF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87" name="Shape 87"/>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r" rtl="0">
              <a:spcBef>
                <a:spcPts val="0"/>
              </a:spcBef>
              <a:buNone/>
              <a:defRPr sz="1000">
                <a:solidFill>
                  <a:srgbClr val="FFFFF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88" name="Shape 88"/>
          <p:cNvSpPr txBox="1">
            <a:spLocks noGrp="1"/>
          </p:cNvSpPr>
          <p:nvPr>
            <p:ph type="sldNum" idx="12"/>
          </p:nvPr>
        </p:nvSpPr>
        <p:spPr>
          <a:xfrm>
            <a:off x="10396728" y="6227064"/>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rgbClr val="3F3F3F"/>
                </a:solidFill>
                <a:latin typeface="Garamond"/>
                <a:ea typeface="Garamond"/>
                <a:cs typeface="Garamond"/>
                <a:sym typeface="Garamond"/>
              </a:rPr>
              <a:t>‹#›</a:t>
            </a:fld>
            <a:endParaRPr lang="en-US" sz="1000">
              <a:solidFill>
                <a:srgbClr val="3F3F3F"/>
              </a:solidFill>
              <a:latin typeface="Garamond"/>
              <a:ea typeface="Garamond"/>
              <a:cs typeface="Garamond"/>
              <a:sym typeface="Garamond"/>
            </a:endParaRPr>
          </a:p>
        </p:txBody>
      </p:sp>
      <p:sp>
        <p:nvSpPr>
          <p:cNvPr id="89" name="Shape 89"/>
          <p:cNvSpPr/>
          <p:nvPr/>
        </p:nvSpPr>
        <p:spPr>
          <a:xfrm>
            <a:off x="9157546" y="374904"/>
            <a:ext cx="2651760" cy="6108191"/>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234695" y="237743"/>
            <a:ext cx="11722608" cy="6382512"/>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7" name="Shape 7"/>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8"/>
          <p:cNvSpPr txBox="1">
            <a:spLocks noGrp="1"/>
          </p:cNvSpPr>
          <p:nvPr>
            <p:ph type="body" idx="1"/>
          </p:nvPr>
        </p:nvSpPr>
        <p:spPr>
          <a:xfrm>
            <a:off x="1066800" y="2103119"/>
            <a:ext cx="10058399" cy="393191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262626"/>
              </a:buClr>
              <a:buSzPct val="100000"/>
              <a:buFont typeface="Garamond"/>
              <a:buChar char="◦"/>
              <a:defRPr sz="1800" b="0" i="0" u="none" strike="noStrike" cap="none">
                <a:solidFill>
                  <a:schemeClr val="dk1"/>
                </a:solidFill>
                <a:latin typeface="Garamond"/>
                <a:ea typeface="Garamond"/>
                <a:cs typeface="Garamond"/>
                <a:sym typeface="Garamond"/>
              </a:defRPr>
            </a:lvl1pPr>
            <a:lvl2pPr marL="457200" marR="0" lvl="1" indent="-88900" algn="l" rtl="0">
              <a:lnSpc>
                <a:spcPct val="100000"/>
              </a:lnSpc>
              <a:spcBef>
                <a:spcPts val="500"/>
              </a:spcBef>
              <a:buClr>
                <a:srgbClr val="262626"/>
              </a:buClr>
              <a:buSzPct val="100000"/>
              <a:buFont typeface="Garamond"/>
              <a:buChar char="◦"/>
              <a:defRPr sz="1600" b="0" i="0" u="none" strike="noStrike" cap="none">
                <a:solidFill>
                  <a:schemeClr val="dk1"/>
                </a:solidFill>
                <a:latin typeface="Garamond"/>
                <a:ea typeface="Garamond"/>
                <a:cs typeface="Garamond"/>
                <a:sym typeface="Garamond"/>
              </a:defRPr>
            </a:lvl2pPr>
            <a:lvl3pPr marL="731520" marR="0" lvl="2" indent="-9651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3pPr>
            <a:lvl4pPr marL="1005839" marR="0" lvl="3" indent="-10413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4pPr>
            <a:lvl5pPr marL="1280160" marR="0" lvl="4" indent="-9906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5pPr>
            <a:lvl6pPr marL="1600000" marR="0" lvl="5" indent="-1522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6pPr>
            <a:lvl7pPr marL="1899999" marR="0" lvl="6" indent="-1473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7pPr>
            <a:lvl8pPr marL="2200000" marR="0" lvl="7" indent="-142600"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8pPr>
            <a:lvl9pPr marL="2500000" marR="0" lvl="8" indent="-150499" algn="l" rtl="0">
              <a:lnSpc>
                <a:spcPct val="100000"/>
              </a:lnSpc>
              <a:spcBef>
                <a:spcPts val="500"/>
              </a:spcBef>
              <a:buClr>
                <a:srgbClr val="262626"/>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9" name="Shape 9"/>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b="0" i="0" u="none" strike="noStrike" cap="none">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0" name="Shape 10"/>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b="0" i="0" u="none" strike="noStrike" cap="none">
                <a:solidFill>
                  <a:srgbClr val="3F3F3F"/>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1" name="Shape 11"/>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a:solidFill>
                  <a:srgbClr val="3F3F3F"/>
                </a:solidFill>
                <a:latin typeface="Garamond"/>
                <a:ea typeface="Garamond"/>
                <a:cs typeface="Garamond"/>
                <a:sym typeface="Garamond"/>
              </a:rPr>
              <a:t>‹#›</a:t>
            </a:fld>
            <a:endParaRPr lang="en-US" sz="1000" b="0" i="0" u="none" strike="noStrike" cap="none">
              <a:solidFill>
                <a:srgbClr val="3F3F3F"/>
              </a:solidFill>
              <a:latin typeface="Garamond"/>
              <a:ea typeface="Garamond"/>
              <a:cs typeface="Garamond"/>
              <a:sym typeface="Garamond"/>
            </a:endParaRPr>
          </a:p>
        </p:txBody>
      </p:sp>
      <p:sp>
        <p:nvSpPr>
          <p:cNvPr id="12" name="Shape 12"/>
          <p:cNvSpPr/>
          <p:nvPr/>
        </p:nvSpPr>
        <p:spPr>
          <a:xfrm>
            <a:off x="371856" y="374904"/>
            <a:ext cx="11448288" cy="6108191"/>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1561708" y="2091263"/>
            <a:ext cx="9068585" cy="2590800"/>
          </a:xfrm>
          <a:prstGeom prst="rect">
            <a:avLst/>
          </a:prstGeom>
          <a:noFill/>
          <a:ln>
            <a:noFill/>
          </a:ln>
        </p:spPr>
        <p:txBody>
          <a:bodyPr lIns="91425" tIns="45700" rIns="91425" bIns="45700" anchor="ctr" anchorCtr="0">
            <a:noAutofit/>
          </a:bodyPr>
          <a:lstStyle/>
          <a:p>
            <a:pPr marL="0" marR="0" lvl="0" indent="0" algn="ctr" rtl="0">
              <a:lnSpc>
                <a:spcPct val="83000"/>
              </a:lnSpc>
              <a:spcBef>
                <a:spcPts val="0"/>
              </a:spcBef>
              <a:buClr>
                <a:srgbClr val="262626"/>
              </a:buClr>
              <a:buSzPct val="25000"/>
              <a:buFont typeface="Garamond"/>
              <a:buNone/>
            </a:pPr>
            <a:r>
              <a:rPr lang="en-US" sz="7200" b="0" i="0" u="none" strike="noStrike" cap="none">
                <a:solidFill>
                  <a:srgbClr val="262626"/>
                </a:solidFill>
                <a:latin typeface="Garamond"/>
                <a:ea typeface="Garamond"/>
                <a:cs typeface="Garamond"/>
                <a:sym typeface="Garamond"/>
              </a:rPr>
              <a:t>TRANS-SAHARAN TRADE</a:t>
            </a:r>
          </a:p>
        </p:txBody>
      </p:sp>
      <p:sp>
        <p:nvSpPr>
          <p:cNvPr id="107" name="Shape 107"/>
          <p:cNvSpPr txBox="1">
            <a:spLocks noGrp="1"/>
          </p:cNvSpPr>
          <p:nvPr>
            <p:ph type="subTitle" idx="1"/>
          </p:nvPr>
        </p:nvSpPr>
        <p:spPr>
          <a:xfrm>
            <a:off x="1562100" y="4682062"/>
            <a:ext cx="9070848"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262626"/>
              </a:buClr>
              <a:buSzPct val="25000"/>
              <a:buFont typeface="Garamond"/>
              <a:buNone/>
            </a:pPr>
            <a:r>
              <a:rPr lang="en-US" sz="1600" b="0" i="0" u="none" strike="noStrike" cap="none">
                <a:solidFill>
                  <a:srgbClr val="564842"/>
                </a:solidFill>
                <a:latin typeface="Garamond"/>
                <a:ea typeface="Garamond"/>
                <a:cs typeface="Garamond"/>
                <a:sym typeface="Garamond"/>
              </a:rPr>
              <a:t>By: Kate Callahan, Kyle Benjamin, Clark Ellicott, Logan Roddy, and Theo Sheehan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066800" y="642593"/>
            <a:ext cx="10058399" cy="1371599"/>
          </a:xfrm>
          <a:prstGeom prst="rect">
            <a:avLst/>
          </a:prstGeom>
        </p:spPr>
        <p:txBody>
          <a:bodyPr lIns="91425" tIns="91425" rIns="91425" bIns="91425" anchor="ctr" anchorCtr="0">
            <a:noAutofit/>
          </a:bodyPr>
          <a:lstStyle/>
          <a:p>
            <a:pPr lvl="0">
              <a:spcBef>
                <a:spcPts val="0"/>
              </a:spcBef>
              <a:buNone/>
            </a:pPr>
            <a:r>
              <a:rPr lang="en-US"/>
              <a:t>Analysis/Importance </a:t>
            </a:r>
          </a:p>
        </p:txBody>
      </p:sp>
      <p:sp>
        <p:nvSpPr>
          <p:cNvPr id="175" name="Shape 175"/>
          <p:cNvSpPr txBox="1">
            <a:spLocks noGrp="1"/>
          </p:cNvSpPr>
          <p:nvPr>
            <p:ph type="body" idx="1"/>
          </p:nvPr>
        </p:nvSpPr>
        <p:spPr>
          <a:xfrm>
            <a:off x="1066800" y="2103119"/>
            <a:ext cx="10058399" cy="3931800"/>
          </a:xfrm>
          <a:prstGeom prst="rect">
            <a:avLst/>
          </a:prstGeom>
        </p:spPr>
        <p:txBody>
          <a:bodyPr lIns="91425" tIns="91425" rIns="91425" bIns="91425" anchor="t" anchorCtr="0">
            <a:noAutofit/>
          </a:bodyPr>
          <a:lstStyle/>
          <a:p>
            <a:pPr lvl="0" rtl="0">
              <a:spcBef>
                <a:spcPts val="0"/>
              </a:spcBef>
              <a:buNone/>
            </a:pPr>
            <a:r>
              <a:rPr lang="en-US" sz="2400"/>
              <a:t>The Trans Saharan trade network spread Islam throughout northern Africa and influenced the cultures of the Saharan region. Islam began in the Middle East and North Western Africa, and it spread as trade began to expand. Islam promoted global trade, and merchants and societies which adopted the Islamic faith did better in the markets. With this, many merchants and empires were forced to convert to do better economically. This changed each state's social structure and laws and also introduced Islamic cultural influences and influenced both art and architecture of each region it reached.</a:t>
            </a:r>
          </a:p>
          <a:p>
            <a:pPr lvl="0">
              <a:spcBef>
                <a:spcPts val="0"/>
              </a:spcBef>
              <a:buNone/>
            </a:pPr>
            <a:endParaRPr sz="24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066800" y="642593"/>
            <a:ext cx="10058399" cy="1371599"/>
          </a:xfrm>
          <a:prstGeom prst="rect">
            <a:avLst/>
          </a:prstGeom>
        </p:spPr>
        <p:txBody>
          <a:bodyPr lIns="91425" tIns="91425" rIns="91425" bIns="91425" anchor="ctr" anchorCtr="0">
            <a:noAutofit/>
          </a:bodyPr>
          <a:lstStyle/>
          <a:p>
            <a:pPr lvl="0">
              <a:spcBef>
                <a:spcPts val="0"/>
              </a:spcBef>
              <a:buNone/>
            </a:pPr>
            <a:r>
              <a:rPr lang="en-US"/>
              <a:t>Location </a:t>
            </a:r>
          </a:p>
        </p:txBody>
      </p:sp>
      <p:sp>
        <p:nvSpPr>
          <p:cNvPr id="113" name="Shape 113"/>
          <p:cNvSpPr txBox="1">
            <a:spLocks noGrp="1"/>
          </p:cNvSpPr>
          <p:nvPr>
            <p:ph type="body" idx="1"/>
          </p:nvPr>
        </p:nvSpPr>
        <p:spPr>
          <a:xfrm>
            <a:off x="1066800" y="2103119"/>
            <a:ext cx="4755000" cy="3749099"/>
          </a:xfrm>
          <a:prstGeom prst="rect">
            <a:avLst/>
          </a:prstGeom>
        </p:spPr>
        <p:txBody>
          <a:bodyPr lIns="91425" tIns="91425" rIns="91425" bIns="91425" anchor="t" anchorCtr="0">
            <a:noAutofit/>
          </a:bodyPr>
          <a:lstStyle/>
          <a:p>
            <a:pPr marL="457200" lvl="0" indent="-406400" rtl="0">
              <a:spcBef>
                <a:spcPts val="0"/>
              </a:spcBef>
              <a:buSzPct val="100000"/>
            </a:pPr>
            <a:r>
              <a:rPr lang="en-US" sz="2800"/>
              <a:t>Spanned Northern Africa.</a:t>
            </a:r>
          </a:p>
          <a:p>
            <a:pPr marL="457200" lvl="0" indent="-406400" rtl="0">
              <a:spcBef>
                <a:spcPts val="0"/>
              </a:spcBef>
              <a:buSzPct val="100000"/>
            </a:pPr>
            <a:r>
              <a:rPr lang="en-US" sz="2800"/>
              <a:t>Sahara desert</a:t>
            </a:r>
          </a:p>
          <a:p>
            <a:pPr marL="0" lvl="0" indent="0">
              <a:spcBef>
                <a:spcPts val="0"/>
              </a:spcBef>
              <a:buNone/>
            </a:pPr>
            <a:endParaRPr sz="2800"/>
          </a:p>
        </p:txBody>
      </p:sp>
      <p:sp>
        <p:nvSpPr>
          <p:cNvPr id="114" name="Shape 114"/>
          <p:cNvSpPr txBox="1">
            <a:spLocks noGrp="1"/>
          </p:cNvSpPr>
          <p:nvPr>
            <p:ph type="body" idx="2"/>
          </p:nvPr>
        </p:nvSpPr>
        <p:spPr>
          <a:xfrm>
            <a:off x="6370319" y="2103119"/>
            <a:ext cx="4755000" cy="3749099"/>
          </a:xfrm>
          <a:prstGeom prst="rect">
            <a:avLst/>
          </a:prstGeom>
        </p:spPr>
        <p:txBody>
          <a:bodyPr lIns="91425" tIns="91425" rIns="91425" bIns="91425" anchor="t" anchorCtr="0">
            <a:noAutofit/>
          </a:bodyPr>
          <a:lstStyle/>
          <a:p>
            <a:pPr lvl="0" rtl="0">
              <a:spcBef>
                <a:spcPts val="0"/>
              </a:spcBef>
              <a:buNone/>
            </a:pPr>
            <a:r>
              <a:rPr lang="en-US" sz="2800"/>
              <a:t>AP Theme 1- Interaction between humans and the environment.</a:t>
            </a:r>
          </a:p>
          <a:p>
            <a:pPr lvl="0" rtl="0">
              <a:spcBef>
                <a:spcPts val="0"/>
              </a:spcBef>
              <a:buNone/>
            </a:pPr>
            <a:r>
              <a:rPr lang="en-US" sz="2800"/>
              <a:t>The desert made mass trade hard, but once people were able to use the camel, they could easily cross and the Sahara and trade with each other </a:t>
            </a:r>
          </a:p>
          <a:p>
            <a:pPr lvl="0">
              <a:spcBef>
                <a:spcPts val="0"/>
              </a:spcBef>
              <a:buNone/>
            </a:pPr>
            <a:endParaRPr sz="28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066800" y="642593"/>
            <a:ext cx="10058399" cy="1371599"/>
          </a:xfrm>
          <a:prstGeom prst="rect">
            <a:avLst/>
          </a:prstGeom>
        </p:spPr>
        <p:txBody>
          <a:bodyPr lIns="91425" tIns="91425" rIns="91425" bIns="91425" anchor="ctr" anchorCtr="0">
            <a:noAutofit/>
          </a:bodyPr>
          <a:lstStyle/>
          <a:p>
            <a:pPr lvl="0">
              <a:spcBef>
                <a:spcPts val="0"/>
              </a:spcBef>
              <a:buNone/>
            </a:pPr>
            <a:endParaRPr/>
          </a:p>
        </p:txBody>
      </p:sp>
      <p:sp>
        <p:nvSpPr>
          <p:cNvPr id="120" name="Shape 120"/>
          <p:cNvSpPr txBox="1">
            <a:spLocks noGrp="1"/>
          </p:cNvSpPr>
          <p:nvPr>
            <p:ph type="body" idx="1"/>
          </p:nvPr>
        </p:nvSpPr>
        <p:spPr>
          <a:xfrm>
            <a:off x="1066800" y="2103119"/>
            <a:ext cx="4755000" cy="3749099"/>
          </a:xfrm>
          <a:prstGeom prst="rect">
            <a:avLst/>
          </a:prstGeom>
        </p:spPr>
        <p:txBody>
          <a:bodyPr lIns="91425" tIns="91425" rIns="91425" bIns="91425" anchor="t" anchorCtr="0">
            <a:noAutofit/>
          </a:bodyPr>
          <a:lstStyle/>
          <a:p>
            <a:pPr lvl="0">
              <a:spcBef>
                <a:spcPts val="0"/>
              </a:spcBef>
              <a:buNone/>
            </a:pPr>
            <a:endParaRPr/>
          </a:p>
        </p:txBody>
      </p:sp>
      <p:sp>
        <p:nvSpPr>
          <p:cNvPr id="121" name="Shape 121"/>
          <p:cNvSpPr txBox="1">
            <a:spLocks noGrp="1"/>
          </p:cNvSpPr>
          <p:nvPr>
            <p:ph type="body" idx="2"/>
          </p:nvPr>
        </p:nvSpPr>
        <p:spPr>
          <a:xfrm>
            <a:off x="6370319" y="2103119"/>
            <a:ext cx="4755000" cy="3749099"/>
          </a:xfrm>
          <a:prstGeom prst="rect">
            <a:avLst/>
          </a:prstGeom>
        </p:spPr>
        <p:txBody>
          <a:bodyPr lIns="91425" tIns="91425" rIns="91425" bIns="91425" anchor="t" anchorCtr="0">
            <a:noAutofit/>
          </a:bodyPr>
          <a:lstStyle/>
          <a:p>
            <a:pPr lvl="0">
              <a:spcBef>
                <a:spcPts val="0"/>
              </a:spcBef>
              <a:buNone/>
            </a:pPr>
            <a:endParaRPr/>
          </a:p>
        </p:txBody>
      </p:sp>
      <p:pic>
        <p:nvPicPr>
          <p:cNvPr id="122" name="Shape 122"/>
          <p:cNvPicPr preferRelativeResize="0"/>
          <p:nvPr/>
        </p:nvPicPr>
        <p:blipFill>
          <a:blip r:embed="rId3">
            <a:alphaModFix/>
          </a:blip>
          <a:stretch>
            <a:fillRect/>
          </a:stretch>
        </p:blipFill>
        <p:spPr>
          <a:xfrm>
            <a:off x="1736325" y="854100"/>
            <a:ext cx="8719350" cy="51497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262626"/>
              </a:buClr>
              <a:buSzPct val="25000"/>
              <a:buFont typeface="Garamond"/>
              <a:buNone/>
            </a:pPr>
            <a:r>
              <a:rPr lang="en-US" sz="4800" b="0" i="0" u="none" strike="noStrike" cap="none">
                <a:solidFill>
                  <a:srgbClr val="262626"/>
                </a:solidFill>
                <a:latin typeface="Garamond"/>
                <a:ea typeface="Garamond"/>
                <a:cs typeface="Garamond"/>
                <a:sym typeface="Garamond"/>
              </a:rPr>
              <a:t>Regions Involved</a:t>
            </a:r>
          </a:p>
        </p:txBody>
      </p:sp>
      <p:sp>
        <p:nvSpPr>
          <p:cNvPr id="128" name="Shape 128"/>
          <p:cNvSpPr txBox="1">
            <a:spLocks noGrp="1"/>
          </p:cNvSpPr>
          <p:nvPr>
            <p:ph type="body" idx="1"/>
          </p:nvPr>
        </p:nvSpPr>
        <p:spPr>
          <a:xfrm>
            <a:off x="1066800" y="2103119"/>
            <a:ext cx="4754879" cy="374904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62626"/>
              </a:buClr>
              <a:buSzPct val="25000"/>
              <a:buFont typeface="Garamond"/>
              <a:buNone/>
            </a:pPr>
            <a:r>
              <a:rPr lang="en-US" sz="3200" b="0" i="0" u="none" strike="noStrike" cap="none">
                <a:solidFill>
                  <a:schemeClr val="dk1"/>
                </a:solidFill>
                <a:latin typeface="Garamond"/>
                <a:ea typeface="Garamond"/>
                <a:cs typeface="Garamond"/>
                <a:sym typeface="Garamond"/>
              </a:rPr>
              <a:t> </a:t>
            </a:r>
            <a:r>
              <a:rPr lang="en-US" sz="2800" b="0" i="0" u="none" strike="noStrike" cap="none">
                <a:solidFill>
                  <a:schemeClr val="dk1"/>
                </a:solidFill>
                <a:latin typeface="Garamond"/>
                <a:ea typeface="Garamond"/>
                <a:cs typeface="Garamond"/>
                <a:sym typeface="Garamond"/>
              </a:rPr>
              <a:t>Trade in three Regions</a:t>
            </a:r>
          </a:p>
          <a:p>
            <a:pPr marL="182880" marR="0" lvl="0" indent="-182880" algn="l" rtl="0">
              <a:lnSpc>
                <a:spcPct val="100000"/>
              </a:lnSpc>
              <a:spcBef>
                <a:spcPts val="900"/>
              </a:spcBef>
              <a:spcAft>
                <a:spcPts val="0"/>
              </a:spcAft>
              <a:buClr>
                <a:srgbClr val="262626"/>
              </a:buClr>
              <a:buSzPct val="100000"/>
              <a:buFont typeface="Courier New"/>
              <a:buChar char="o"/>
            </a:pPr>
            <a:r>
              <a:rPr lang="en-US" sz="2800" b="0" i="0" u="none" strike="noStrike" cap="none">
                <a:solidFill>
                  <a:schemeClr val="dk1"/>
                </a:solidFill>
                <a:latin typeface="Garamond"/>
                <a:ea typeface="Garamond"/>
                <a:cs typeface="Garamond"/>
                <a:sym typeface="Garamond"/>
              </a:rPr>
              <a:t>North Africa/Mediterranean:</a:t>
            </a:r>
          </a:p>
          <a:p>
            <a:pPr marL="0" marR="0" lvl="0" indent="0" algn="l" rtl="0">
              <a:lnSpc>
                <a:spcPct val="100000"/>
              </a:lnSpc>
              <a:spcBef>
                <a:spcPts val="900"/>
              </a:spcBef>
              <a:spcAft>
                <a:spcPts val="0"/>
              </a:spcAft>
              <a:buClr>
                <a:srgbClr val="262626"/>
              </a:buClr>
              <a:buSzPct val="25000"/>
              <a:buFont typeface="Garamond"/>
              <a:buNone/>
            </a:pPr>
            <a:r>
              <a:rPr lang="en-US" sz="2400" b="0" i="0" u="none" strike="noStrike" cap="none">
                <a:solidFill>
                  <a:schemeClr val="dk1"/>
                </a:solidFill>
                <a:latin typeface="Garamond"/>
                <a:ea typeface="Garamond"/>
                <a:cs typeface="Garamond"/>
                <a:sym typeface="Garamond"/>
              </a:rPr>
              <a:t>Islamic Emirates</a:t>
            </a:r>
          </a:p>
          <a:p>
            <a:pPr marL="182880" marR="0" lvl="0" indent="-182880" algn="l" rtl="0">
              <a:lnSpc>
                <a:spcPct val="100000"/>
              </a:lnSpc>
              <a:spcBef>
                <a:spcPts val="900"/>
              </a:spcBef>
              <a:spcAft>
                <a:spcPts val="0"/>
              </a:spcAft>
              <a:buClr>
                <a:srgbClr val="262626"/>
              </a:buClr>
              <a:buSzPct val="100000"/>
              <a:buFont typeface="Courier New"/>
              <a:buChar char="o"/>
            </a:pPr>
            <a:r>
              <a:rPr lang="en-US" sz="2800" b="0" i="0" u="none" strike="noStrike" cap="none">
                <a:solidFill>
                  <a:schemeClr val="dk1"/>
                </a:solidFill>
                <a:latin typeface="Garamond"/>
                <a:ea typeface="Garamond"/>
                <a:cs typeface="Garamond"/>
                <a:sym typeface="Garamond"/>
              </a:rPr>
              <a:t>Sahara</a:t>
            </a:r>
          </a:p>
          <a:p>
            <a:pPr marL="0" marR="0" lvl="0" indent="0" algn="l" rtl="0">
              <a:lnSpc>
                <a:spcPct val="100000"/>
              </a:lnSpc>
              <a:spcBef>
                <a:spcPts val="900"/>
              </a:spcBef>
              <a:spcAft>
                <a:spcPts val="0"/>
              </a:spcAft>
              <a:buClr>
                <a:srgbClr val="262626"/>
              </a:buClr>
              <a:buSzPct val="25000"/>
              <a:buFont typeface="Garamond"/>
              <a:buNone/>
            </a:pPr>
            <a:r>
              <a:rPr lang="en-US" sz="2400" b="0" i="0" u="none" strike="noStrike" cap="none">
                <a:solidFill>
                  <a:schemeClr val="dk1"/>
                </a:solidFill>
                <a:latin typeface="Garamond"/>
                <a:ea typeface="Garamond"/>
                <a:cs typeface="Garamond"/>
                <a:sym typeface="Garamond"/>
              </a:rPr>
              <a:t>Berber Nomads</a:t>
            </a:r>
          </a:p>
          <a:p>
            <a:pPr marL="182880" marR="0" lvl="0" indent="-182880" algn="l" rtl="0">
              <a:lnSpc>
                <a:spcPct val="100000"/>
              </a:lnSpc>
              <a:spcBef>
                <a:spcPts val="900"/>
              </a:spcBef>
              <a:spcAft>
                <a:spcPts val="0"/>
              </a:spcAft>
              <a:buClr>
                <a:srgbClr val="262626"/>
              </a:buClr>
              <a:buSzPct val="100000"/>
              <a:buFont typeface="Courier New"/>
              <a:buChar char="o"/>
            </a:pPr>
            <a:r>
              <a:rPr lang="en-US" sz="2800" b="0" i="0" u="none" strike="noStrike" cap="none">
                <a:solidFill>
                  <a:schemeClr val="dk1"/>
                </a:solidFill>
                <a:latin typeface="Garamond"/>
                <a:ea typeface="Garamond"/>
                <a:cs typeface="Garamond"/>
                <a:sym typeface="Garamond"/>
              </a:rPr>
              <a:t>Sudan</a:t>
            </a:r>
          </a:p>
          <a:p>
            <a:pPr marL="0" marR="0" lvl="0" indent="0" algn="l" rtl="0">
              <a:lnSpc>
                <a:spcPct val="100000"/>
              </a:lnSpc>
              <a:spcBef>
                <a:spcPts val="900"/>
              </a:spcBef>
              <a:spcAft>
                <a:spcPts val="0"/>
              </a:spcAft>
              <a:buClr>
                <a:srgbClr val="262626"/>
              </a:buClr>
              <a:buSzPct val="25000"/>
              <a:buFont typeface="Garamond"/>
              <a:buNone/>
            </a:pPr>
            <a:r>
              <a:rPr lang="en-US" sz="2400" b="0" i="0" u="none" strike="noStrike" cap="none">
                <a:solidFill>
                  <a:schemeClr val="dk1"/>
                </a:solidFill>
                <a:latin typeface="Garamond"/>
                <a:ea typeface="Garamond"/>
                <a:cs typeface="Garamond"/>
                <a:sym typeface="Garamond"/>
              </a:rPr>
              <a:t>Trade States of Mali, Songhai</a:t>
            </a:r>
          </a:p>
          <a:p>
            <a:pPr marL="0" marR="0" lvl="0" indent="0" algn="l" rtl="0">
              <a:lnSpc>
                <a:spcPct val="100000"/>
              </a:lnSpc>
              <a:spcBef>
                <a:spcPts val="900"/>
              </a:spcBef>
              <a:spcAft>
                <a:spcPts val="0"/>
              </a:spcAft>
              <a:buClr>
                <a:srgbClr val="262626"/>
              </a:buClr>
              <a:buSzPct val="25000"/>
              <a:buFont typeface="Garamond"/>
              <a:buNone/>
            </a:pPr>
            <a:endParaRPr sz="3200" b="0" i="0" u="none" strike="noStrike" cap="none">
              <a:solidFill>
                <a:schemeClr val="dk1"/>
              </a:solidFill>
              <a:latin typeface="Garamond"/>
              <a:ea typeface="Garamond"/>
              <a:cs typeface="Garamond"/>
              <a:sym typeface="Garamond"/>
            </a:endParaRPr>
          </a:p>
        </p:txBody>
      </p:sp>
      <p:sp>
        <p:nvSpPr>
          <p:cNvPr id="129" name="Shape 129"/>
          <p:cNvSpPr txBox="1">
            <a:spLocks noGrp="1"/>
          </p:cNvSpPr>
          <p:nvPr>
            <p:ph type="body" idx="2"/>
          </p:nvPr>
        </p:nvSpPr>
        <p:spPr>
          <a:xfrm>
            <a:off x="6370319" y="2103119"/>
            <a:ext cx="4754879" cy="374904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62626"/>
              </a:buClr>
              <a:buSzPct val="25000"/>
              <a:buFont typeface="Garamond"/>
              <a:buNone/>
            </a:pPr>
            <a:r>
              <a:rPr lang="en-US" sz="2800" b="0" i="0" u="none" strike="noStrike" cap="none">
                <a:solidFill>
                  <a:schemeClr val="dk1"/>
                </a:solidFill>
                <a:latin typeface="Garamond"/>
                <a:ea typeface="Garamond"/>
                <a:cs typeface="Garamond"/>
                <a:sym typeface="Garamond"/>
              </a:rPr>
              <a:t>Connects to AP World theme #4: Creation, expansion, and interaction of economic systems because the different economic systems of these regions all interact over Saharan trade where they exchange goods, technology, and religion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262626"/>
              </a:buClr>
              <a:buSzPct val="25000"/>
              <a:buFont typeface="Garamond"/>
              <a:buNone/>
            </a:pPr>
            <a:r>
              <a:rPr lang="en-US" sz="4800" b="0" i="0" u="none" strike="noStrike" cap="none">
                <a:solidFill>
                  <a:srgbClr val="262626"/>
                </a:solidFill>
                <a:latin typeface="Garamond"/>
                <a:ea typeface="Garamond"/>
                <a:cs typeface="Garamond"/>
                <a:sym typeface="Garamond"/>
              </a:rPr>
              <a:t>Resources Traded</a:t>
            </a:r>
          </a:p>
        </p:txBody>
      </p:sp>
      <p:sp>
        <p:nvSpPr>
          <p:cNvPr id="135" name="Shape 135"/>
          <p:cNvSpPr txBox="1">
            <a:spLocks noGrp="1"/>
          </p:cNvSpPr>
          <p:nvPr>
            <p:ph type="body" idx="1"/>
          </p:nvPr>
        </p:nvSpPr>
        <p:spPr>
          <a:xfrm>
            <a:off x="1066800" y="2103119"/>
            <a:ext cx="3809999" cy="3931919"/>
          </a:xfrm>
          <a:prstGeom prst="rect">
            <a:avLst/>
          </a:prstGeom>
          <a:noFill/>
          <a:ln>
            <a:noFill/>
          </a:ln>
        </p:spPr>
        <p:txBody>
          <a:bodyPr lIns="91425" tIns="45700" rIns="91425" bIns="45700" anchor="t" anchorCtr="0">
            <a:noAutofit/>
          </a:bodyPr>
          <a:lstStyle/>
          <a:p>
            <a:pPr marL="182880" marR="0" lvl="0" indent="-182880" algn="l" rtl="0">
              <a:lnSpc>
                <a:spcPct val="100000"/>
              </a:lnSpc>
              <a:spcBef>
                <a:spcPts val="0"/>
              </a:spcBef>
              <a:spcAft>
                <a:spcPts val="0"/>
              </a:spcAft>
              <a:buClr>
                <a:srgbClr val="262626"/>
              </a:buClr>
              <a:buSzPct val="100000"/>
              <a:buFont typeface="Garamond"/>
              <a:buChar char="◦"/>
            </a:pPr>
            <a:r>
              <a:rPr lang="en-US" sz="2400" b="0" i="0" u="none" strike="noStrike" cap="none">
                <a:solidFill>
                  <a:schemeClr val="dk1"/>
                </a:solidFill>
                <a:latin typeface="Garamond"/>
                <a:ea typeface="Garamond"/>
                <a:cs typeface="Garamond"/>
                <a:sym typeface="Garamond"/>
              </a:rPr>
              <a:t> Gold</a:t>
            </a:r>
          </a:p>
          <a:p>
            <a:pPr marL="182880" marR="0" lvl="0" indent="-182880" algn="l" rtl="0">
              <a:lnSpc>
                <a:spcPct val="100000"/>
              </a:lnSpc>
              <a:spcBef>
                <a:spcPts val="900"/>
              </a:spcBef>
              <a:spcAft>
                <a:spcPts val="0"/>
              </a:spcAft>
              <a:buClr>
                <a:srgbClr val="262626"/>
              </a:buClr>
              <a:buSzPct val="100000"/>
              <a:buFont typeface="Garamond"/>
              <a:buChar char="◦"/>
            </a:pPr>
            <a:r>
              <a:rPr lang="en-US" sz="2400" b="0" i="0" u="none" strike="noStrike" cap="none">
                <a:solidFill>
                  <a:schemeClr val="dk1"/>
                </a:solidFill>
                <a:latin typeface="Garamond"/>
                <a:ea typeface="Garamond"/>
                <a:cs typeface="Garamond"/>
                <a:sym typeface="Garamond"/>
              </a:rPr>
              <a:t> Salt</a:t>
            </a:r>
          </a:p>
          <a:p>
            <a:pPr marL="182880" marR="0" lvl="0" indent="-182880" algn="l" rtl="0">
              <a:lnSpc>
                <a:spcPct val="100000"/>
              </a:lnSpc>
              <a:spcBef>
                <a:spcPts val="900"/>
              </a:spcBef>
              <a:spcAft>
                <a:spcPts val="0"/>
              </a:spcAft>
              <a:buClr>
                <a:srgbClr val="262626"/>
              </a:buClr>
              <a:buSzPct val="100000"/>
              <a:buFont typeface="Garamond"/>
              <a:buChar char="◦"/>
            </a:pPr>
            <a:r>
              <a:rPr lang="en-US" sz="2400" b="0" i="0" u="none" strike="noStrike" cap="none">
                <a:solidFill>
                  <a:schemeClr val="dk1"/>
                </a:solidFill>
                <a:latin typeface="Garamond"/>
                <a:ea typeface="Garamond"/>
                <a:cs typeface="Garamond"/>
                <a:sym typeface="Garamond"/>
              </a:rPr>
              <a:t> Ivory</a:t>
            </a:r>
          </a:p>
          <a:p>
            <a:pPr marL="0" marR="0" lvl="0" indent="0" algn="l" rtl="0">
              <a:lnSpc>
                <a:spcPct val="100000"/>
              </a:lnSpc>
              <a:spcBef>
                <a:spcPts val="900"/>
              </a:spcBef>
              <a:spcAft>
                <a:spcPts val="0"/>
              </a:spcAft>
              <a:buClr>
                <a:srgbClr val="262626"/>
              </a:buClr>
              <a:buSzPct val="25000"/>
              <a:buFont typeface="Garamond"/>
              <a:buNone/>
            </a:pPr>
            <a:r>
              <a:rPr lang="en-US" sz="2400" b="0" i="0" u="none" strike="noStrike" cap="none">
                <a:solidFill>
                  <a:schemeClr val="dk1"/>
                </a:solidFill>
                <a:latin typeface="Garamond"/>
                <a:ea typeface="Garamond"/>
                <a:cs typeface="Garamond"/>
                <a:sym typeface="Garamond"/>
              </a:rPr>
              <a:t>Most resources were raw materials that were traded for more manufactured goods from the Mediterranean and Islamic Worlds</a:t>
            </a:r>
          </a:p>
        </p:txBody>
      </p:sp>
      <p:sp>
        <p:nvSpPr>
          <p:cNvPr id="136" name="Shape 136"/>
          <p:cNvSpPr txBox="1"/>
          <p:nvPr/>
        </p:nvSpPr>
        <p:spPr>
          <a:xfrm>
            <a:off x="5623025" y="1883975"/>
            <a:ext cx="4460100" cy="369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Garamond"/>
                <a:ea typeface="Garamond"/>
                <a:cs typeface="Garamond"/>
                <a:sym typeface="Garamond"/>
              </a:rPr>
              <a:t>AP World Theme #4</a:t>
            </a:r>
          </a:p>
        </p:txBody>
      </p:sp>
      <p:sp>
        <p:nvSpPr>
          <p:cNvPr id="137" name="Shape 137"/>
          <p:cNvSpPr txBox="1"/>
          <p:nvPr/>
        </p:nvSpPr>
        <p:spPr>
          <a:xfrm>
            <a:off x="4761175" y="2522475"/>
            <a:ext cx="9080999" cy="10593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38" name="Shape 138"/>
          <p:cNvSpPr txBox="1"/>
          <p:nvPr/>
        </p:nvSpPr>
        <p:spPr>
          <a:xfrm>
            <a:off x="4761175" y="2412175"/>
            <a:ext cx="5880599" cy="2916599"/>
          </a:xfrm>
          <a:prstGeom prst="rect">
            <a:avLst/>
          </a:prstGeom>
          <a:noFill/>
          <a:ln>
            <a:noFill/>
          </a:ln>
        </p:spPr>
        <p:txBody>
          <a:bodyPr lIns="91425" tIns="91425" rIns="91425" bIns="91425" anchor="t" anchorCtr="0">
            <a:noAutofit/>
          </a:bodyPr>
          <a:lstStyle/>
          <a:p>
            <a:pPr lvl="0">
              <a:spcBef>
                <a:spcPts val="0"/>
              </a:spcBef>
              <a:buNone/>
            </a:pPr>
            <a:r>
              <a:rPr lang="en-US"/>
              <a:t>Creation, expansion, and interaction of economic systems.  Trade and commerce is the subsection of AP World theme #4 focused on here.  This theme applies as the focus is trade here, which is caused by one people needing the resources another people have.  The Sudanese states needed the manufactured goods of Europe and Asia to have efficient governments and economics, while the Europeans and Asians needed the raw materials from Africa to create their manufactured goods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066800" y="642593"/>
            <a:ext cx="10058399" cy="1371599"/>
          </a:xfrm>
          <a:prstGeom prst="rect">
            <a:avLst/>
          </a:prstGeom>
        </p:spPr>
        <p:txBody>
          <a:bodyPr lIns="91425" tIns="91425" rIns="91425" bIns="91425" anchor="ctr" anchorCtr="0">
            <a:noAutofit/>
          </a:bodyPr>
          <a:lstStyle/>
          <a:p>
            <a:pPr lvl="0">
              <a:spcBef>
                <a:spcPts val="0"/>
              </a:spcBef>
              <a:buNone/>
            </a:pPr>
            <a:r>
              <a:rPr lang="en-US"/>
              <a:t>The Time Period</a:t>
            </a:r>
          </a:p>
        </p:txBody>
      </p:sp>
      <p:sp>
        <p:nvSpPr>
          <p:cNvPr id="144" name="Shape 144"/>
          <p:cNvSpPr txBox="1">
            <a:spLocks noGrp="1"/>
          </p:cNvSpPr>
          <p:nvPr>
            <p:ph type="body" idx="1"/>
          </p:nvPr>
        </p:nvSpPr>
        <p:spPr>
          <a:xfrm>
            <a:off x="1066800" y="2103119"/>
            <a:ext cx="4755000" cy="3749099"/>
          </a:xfrm>
          <a:prstGeom prst="rect">
            <a:avLst/>
          </a:prstGeom>
        </p:spPr>
        <p:txBody>
          <a:bodyPr lIns="91425" tIns="91425" rIns="91425" bIns="91425" anchor="t" anchorCtr="0">
            <a:noAutofit/>
          </a:bodyPr>
          <a:lstStyle/>
          <a:p>
            <a:pPr lvl="0" rtl="0">
              <a:spcBef>
                <a:spcPts val="0"/>
              </a:spcBef>
              <a:buNone/>
            </a:pPr>
            <a:r>
              <a:rPr lang="en-US" sz="2400"/>
              <a:t>The Trans-Saharan Trade Network was active from the 7th to the 14th centuries.</a:t>
            </a:r>
          </a:p>
          <a:p>
            <a:pPr lvl="0">
              <a:spcBef>
                <a:spcPts val="0"/>
              </a:spcBef>
              <a:buNone/>
            </a:pPr>
            <a:r>
              <a:rPr lang="en-US" sz="2400"/>
              <a:t>It takes place from post classical period to early modern. The periodization is focused on regions rather than countries.</a:t>
            </a:r>
          </a:p>
        </p:txBody>
      </p:sp>
      <p:sp>
        <p:nvSpPr>
          <p:cNvPr id="145" name="Shape 145"/>
          <p:cNvSpPr txBox="1">
            <a:spLocks noGrp="1"/>
          </p:cNvSpPr>
          <p:nvPr>
            <p:ph type="body" idx="2"/>
          </p:nvPr>
        </p:nvSpPr>
        <p:spPr>
          <a:xfrm>
            <a:off x="6370319" y="2103119"/>
            <a:ext cx="4755000" cy="3749099"/>
          </a:xfrm>
          <a:prstGeom prst="rect">
            <a:avLst/>
          </a:prstGeom>
        </p:spPr>
        <p:txBody>
          <a:bodyPr lIns="91425" tIns="91425" rIns="91425" bIns="91425" anchor="t" anchorCtr="0">
            <a:noAutofit/>
          </a:bodyPr>
          <a:lstStyle/>
          <a:p>
            <a:pPr lvl="0">
              <a:spcBef>
                <a:spcPts val="0"/>
              </a:spcBef>
              <a:buNone/>
            </a:pPr>
            <a:r>
              <a:rPr lang="en-US" sz="2400"/>
              <a:t>The Time Period shows AP World Themes #2 and #4, which are development and interaction of cultures and creation, expansion, and interaction of economic systems. The trade network shows these because cultures like Africa and Islam were interacting and the economic system of Africa was further developed.</a:t>
            </a:r>
          </a:p>
        </p:txBody>
      </p:sp>
      <p:pic>
        <p:nvPicPr>
          <p:cNvPr id="146" name="Shape 146"/>
          <p:cNvPicPr preferRelativeResize="0"/>
          <p:nvPr/>
        </p:nvPicPr>
        <p:blipFill>
          <a:blip r:embed="rId3">
            <a:alphaModFix/>
          </a:blip>
          <a:stretch>
            <a:fillRect/>
          </a:stretch>
        </p:blipFill>
        <p:spPr>
          <a:xfrm>
            <a:off x="7423775" y="503668"/>
            <a:ext cx="3007543" cy="16494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066800" y="642593"/>
            <a:ext cx="10058399" cy="1371599"/>
          </a:xfrm>
          <a:prstGeom prst="rect">
            <a:avLst/>
          </a:prstGeom>
        </p:spPr>
        <p:txBody>
          <a:bodyPr lIns="91425" tIns="91425" rIns="91425" bIns="91425" anchor="ctr" anchorCtr="0">
            <a:noAutofit/>
          </a:bodyPr>
          <a:lstStyle/>
          <a:p>
            <a:pPr lvl="0">
              <a:spcBef>
                <a:spcPts val="0"/>
              </a:spcBef>
              <a:buNone/>
            </a:pPr>
            <a:r>
              <a:rPr lang="en-US"/>
              <a:t>Reasons for Trade</a:t>
            </a:r>
          </a:p>
        </p:txBody>
      </p:sp>
      <p:sp>
        <p:nvSpPr>
          <p:cNvPr id="152" name="Shape 152"/>
          <p:cNvSpPr txBox="1">
            <a:spLocks noGrp="1"/>
          </p:cNvSpPr>
          <p:nvPr>
            <p:ph type="body" idx="1"/>
          </p:nvPr>
        </p:nvSpPr>
        <p:spPr>
          <a:xfrm>
            <a:off x="1066800" y="2103119"/>
            <a:ext cx="4755000" cy="3749099"/>
          </a:xfrm>
          <a:prstGeom prst="rect">
            <a:avLst/>
          </a:prstGeom>
        </p:spPr>
        <p:txBody>
          <a:bodyPr lIns="91425" tIns="91425" rIns="91425" bIns="91425" anchor="t" anchorCtr="0">
            <a:noAutofit/>
          </a:bodyPr>
          <a:lstStyle/>
          <a:p>
            <a:pPr marL="457200" lvl="0" indent="-381000" rtl="0">
              <a:spcBef>
                <a:spcPts val="0"/>
              </a:spcBef>
              <a:buSzPct val="100000"/>
            </a:pPr>
            <a:r>
              <a:rPr lang="en-US" sz="2400"/>
              <a:t>Africa has raw goods and needs manufactured</a:t>
            </a:r>
          </a:p>
          <a:p>
            <a:pPr marL="457200" lvl="0" indent="-381000" rtl="0">
              <a:spcBef>
                <a:spcPts val="0"/>
              </a:spcBef>
              <a:buSzPct val="100000"/>
            </a:pPr>
            <a:r>
              <a:rPr lang="en-US" sz="2400"/>
              <a:t>Europe wants Africa’s abundant gold</a:t>
            </a:r>
          </a:p>
          <a:p>
            <a:pPr marL="457200" lvl="0" indent="-381000" rtl="0">
              <a:spcBef>
                <a:spcPts val="0"/>
              </a:spcBef>
              <a:buSzPct val="100000"/>
            </a:pPr>
            <a:r>
              <a:rPr lang="en-US" sz="2400"/>
              <a:t>Islamic converts join trade to gain wealth</a:t>
            </a:r>
          </a:p>
          <a:p>
            <a:pPr marL="457200" lvl="0" indent="-381000">
              <a:spcBef>
                <a:spcPts val="0"/>
              </a:spcBef>
              <a:buSzPct val="100000"/>
            </a:pPr>
            <a:r>
              <a:rPr lang="en-US" sz="2400"/>
              <a:t>Kingdom of Ghana wanted to keep a core of pure metal and use gold for marketing</a:t>
            </a:r>
          </a:p>
        </p:txBody>
      </p:sp>
      <p:sp>
        <p:nvSpPr>
          <p:cNvPr id="153" name="Shape 153"/>
          <p:cNvSpPr txBox="1">
            <a:spLocks noGrp="1"/>
          </p:cNvSpPr>
          <p:nvPr>
            <p:ph type="body" idx="2"/>
          </p:nvPr>
        </p:nvSpPr>
        <p:spPr>
          <a:xfrm>
            <a:off x="6370319" y="2103119"/>
            <a:ext cx="4755000" cy="3749099"/>
          </a:xfrm>
          <a:prstGeom prst="rect">
            <a:avLst/>
          </a:prstGeom>
        </p:spPr>
        <p:txBody>
          <a:bodyPr lIns="91425" tIns="91425" rIns="91425" bIns="91425" anchor="t" anchorCtr="0">
            <a:noAutofit/>
          </a:bodyPr>
          <a:lstStyle/>
          <a:p>
            <a:pPr lvl="0">
              <a:spcBef>
                <a:spcPts val="0"/>
              </a:spcBef>
              <a:buNone/>
            </a:pPr>
            <a:r>
              <a:rPr lang="en-US" sz="2400"/>
              <a:t>The reasons for trade relate to AP theme number 2, the development and interaction of cultures, because these countries and regions interacted through trade in order to meet and supply their needs. Additionally, through this trade these cultures shared ideas, technology, and religion.</a:t>
            </a:r>
          </a:p>
        </p:txBody>
      </p:sp>
      <p:pic>
        <p:nvPicPr>
          <p:cNvPr id="154" name="Shape 154"/>
          <p:cNvPicPr preferRelativeResize="0"/>
          <p:nvPr/>
        </p:nvPicPr>
        <p:blipFill>
          <a:blip r:embed="rId3">
            <a:alphaModFix/>
          </a:blip>
          <a:stretch>
            <a:fillRect/>
          </a:stretch>
        </p:blipFill>
        <p:spPr>
          <a:xfrm>
            <a:off x="9263993" y="533686"/>
            <a:ext cx="1777930" cy="15894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066800" y="642593"/>
            <a:ext cx="10058399" cy="1371599"/>
          </a:xfrm>
          <a:prstGeom prst="rect">
            <a:avLst/>
          </a:prstGeom>
        </p:spPr>
        <p:txBody>
          <a:bodyPr lIns="91425" tIns="91425" rIns="91425" bIns="91425" anchor="ctr" anchorCtr="0">
            <a:noAutofit/>
          </a:bodyPr>
          <a:lstStyle/>
          <a:p>
            <a:pPr lvl="0">
              <a:spcBef>
                <a:spcPts val="0"/>
              </a:spcBef>
              <a:buNone/>
            </a:pPr>
            <a:r>
              <a:rPr lang="en-US"/>
              <a:t>How Trade Was Facilitated</a:t>
            </a:r>
          </a:p>
        </p:txBody>
      </p:sp>
      <p:sp>
        <p:nvSpPr>
          <p:cNvPr id="160" name="Shape 160"/>
          <p:cNvSpPr txBox="1">
            <a:spLocks noGrp="1"/>
          </p:cNvSpPr>
          <p:nvPr>
            <p:ph type="body" idx="1"/>
          </p:nvPr>
        </p:nvSpPr>
        <p:spPr>
          <a:xfrm>
            <a:off x="1066800" y="2103119"/>
            <a:ext cx="4755000" cy="3749099"/>
          </a:xfrm>
          <a:prstGeom prst="rect">
            <a:avLst/>
          </a:prstGeom>
        </p:spPr>
        <p:txBody>
          <a:bodyPr lIns="91425" tIns="91425" rIns="91425" bIns="91425" anchor="t" anchorCtr="0">
            <a:noAutofit/>
          </a:bodyPr>
          <a:lstStyle/>
          <a:p>
            <a:pPr marL="457200" lvl="0" indent="-368300" rtl="0">
              <a:spcBef>
                <a:spcPts val="0"/>
              </a:spcBef>
              <a:buSzPct val="100000"/>
            </a:pPr>
            <a:r>
              <a:rPr lang="en-US" sz="2200"/>
              <a:t>Goods were carried on caravans</a:t>
            </a:r>
          </a:p>
          <a:p>
            <a:pPr marL="457200" lvl="0" indent="-368300" rtl="0">
              <a:spcBef>
                <a:spcPts val="0"/>
              </a:spcBef>
              <a:buSzPct val="100000"/>
            </a:pPr>
            <a:r>
              <a:rPr lang="en-US" sz="2200"/>
              <a:t>Merchants traveled from oasis to oasis</a:t>
            </a:r>
          </a:p>
          <a:p>
            <a:pPr marL="457200" lvl="0" indent="-368300" rtl="0">
              <a:spcBef>
                <a:spcPts val="0"/>
              </a:spcBef>
              <a:buSzPct val="100000"/>
            </a:pPr>
            <a:r>
              <a:rPr lang="en-US" sz="2200"/>
              <a:t>Camels helped goods get transferred quicker and could survive up to 10 days without food or water</a:t>
            </a:r>
          </a:p>
          <a:p>
            <a:pPr marL="457200" lvl="0" indent="-368300">
              <a:spcBef>
                <a:spcPts val="0"/>
              </a:spcBef>
              <a:buSzPct val="100000"/>
            </a:pPr>
            <a:r>
              <a:rPr lang="en-US" sz="2200"/>
              <a:t>Trade was was passed between multiple groups of desert-dwellers before it reached its final destination</a:t>
            </a:r>
          </a:p>
        </p:txBody>
      </p:sp>
      <p:sp>
        <p:nvSpPr>
          <p:cNvPr id="161" name="Shape 161"/>
          <p:cNvSpPr txBox="1">
            <a:spLocks noGrp="1"/>
          </p:cNvSpPr>
          <p:nvPr>
            <p:ph type="body" idx="2"/>
          </p:nvPr>
        </p:nvSpPr>
        <p:spPr>
          <a:xfrm>
            <a:off x="6370319" y="2103119"/>
            <a:ext cx="4755000" cy="3749099"/>
          </a:xfrm>
          <a:prstGeom prst="rect">
            <a:avLst/>
          </a:prstGeom>
        </p:spPr>
        <p:txBody>
          <a:bodyPr lIns="91425" tIns="91425" rIns="91425" bIns="91425" anchor="t" anchorCtr="0">
            <a:noAutofit/>
          </a:bodyPr>
          <a:lstStyle/>
          <a:p>
            <a:pPr lvl="0">
              <a:spcBef>
                <a:spcPts val="0"/>
              </a:spcBef>
              <a:buNone/>
            </a:pPr>
            <a:r>
              <a:rPr lang="en-US" sz="2400"/>
              <a:t>This relates to AP theme number one, Interaction between humans and environment, because traders were forced to adapt to the hot, dry climate and the animals they worked with while on expeditions.</a:t>
            </a:r>
          </a:p>
        </p:txBody>
      </p:sp>
      <p:pic>
        <p:nvPicPr>
          <p:cNvPr id="162" name="Shape 162"/>
          <p:cNvPicPr preferRelativeResize="0"/>
          <p:nvPr/>
        </p:nvPicPr>
        <p:blipFill>
          <a:blip r:embed="rId3">
            <a:alphaModFix/>
          </a:blip>
          <a:stretch>
            <a:fillRect/>
          </a:stretch>
        </p:blipFill>
        <p:spPr>
          <a:xfrm>
            <a:off x="7479337" y="4615475"/>
            <a:ext cx="2536975" cy="16882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066800" y="642593"/>
            <a:ext cx="10058399" cy="1371599"/>
          </a:xfrm>
          <a:prstGeom prst="rect">
            <a:avLst/>
          </a:prstGeom>
        </p:spPr>
        <p:txBody>
          <a:bodyPr lIns="91425" tIns="91425" rIns="91425" bIns="91425" anchor="ctr" anchorCtr="0">
            <a:noAutofit/>
          </a:bodyPr>
          <a:lstStyle/>
          <a:p>
            <a:pPr lvl="0">
              <a:spcBef>
                <a:spcPts val="0"/>
              </a:spcBef>
              <a:buNone/>
            </a:pPr>
            <a:r>
              <a:rPr lang="en-US"/>
              <a:t>Historiographical Perspective </a:t>
            </a:r>
          </a:p>
        </p:txBody>
      </p:sp>
      <p:sp>
        <p:nvSpPr>
          <p:cNvPr id="168" name="Shape 168"/>
          <p:cNvSpPr txBox="1">
            <a:spLocks noGrp="1"/>
          </p:cNvSpPr>
          <p:nvPr>
            <p:ph type="body" idx="1"/>
          </p:nvPr>
        </p:nvSpPr>
        <p:spPr>
          <a:xfrm>
            <a:off x="1066800" y="1702675"/>
            <a:ext cx="10173899" cy="4149600"/>
          </a:xfrm>
          <a:prstGeom prst="rect">
            <a:avLst/>
          </a:prstGeom>
        </p:spPr>
        <p:txBody>
          <a:bodyPr lIns="91425" tIns="91425" rIns="91425" bIns="91425" anchor="t" anchorCtr="0">
            <a:noAutofit/>
          </a:bodyPr>
          <a:lstStyle/>
          <a:p>
            <a:pPr lvl="0">
              <a:spcBef>
                <a:spcPts val="0"/>
              </a:spcBef>
              <a:buNone/>
            </a:pPr>
            <a:r>
              <a:rPr lang="en-US" sz="2200"/>
              <a:t> Janet Abu-lughod explains her views on the world in her book: </a:t>
            </a:r>
            <a:r>
              <a:rPr lang="en-US" sz="2200" i="1"/>
              <a:t>Before European Hegemony</a:t>
            </a:r>
            <a:r>
              <a:rPr lang="en-US" sz="2200"/>
              <a:t>.  Although it doesn’t have a specific chapter on Trans-Saharan trade, her idea is that China and other non-European cultures could have become world powers instead of the European countries if their trade and economic systems hadn’t collapsed. According to Abu-lughod, this collapse is due mainly to the many trade routes that connected with China. Had there been less, China would have been able to regulate them so that they could be a greater benefit.  Although Abu-lughod doesn’t mention Trans-Saharan Trade with this idea, the amount of raw resources coming from Africa into the middle East and then China due to this trade network caused trade to be skewed in favor of the west, and caused inflation within China. This lead to the eventual economic collapse which allowed for Europeans to gain hegemony over the world instead of China or Islamic empires.  </a:t>
            </a:r>
          </a:p>
        </p:txBody>
      </p:sp>
      <p:sp>
        <p:nvSpPr>
          <p:cNvPr id="169" name="Shape 169"/>
          <p:cNvSpPr txBox="1">
            <a:spLocks noGrp="1"/>
          </p:cNvSpPr>
          <p:nvPr>
            <p:ph type="body" idx="2"/>
          </p:nvPr>
        </p:nvSpPr>
        <p:spPr>
          <a:xfrm>
            <a:off x="11683320" y="4121119"/>
            <a:ext cx="4755000" cy="3749099"/>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775</Words>
  <Application>Microsoft Office PowerPoint</Application>
  <PresentationFormat>Widescreen</PresentationFormat>
  <Paragraphs>43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Courier New</vt:lpstr>
      <vt:lpstr>Garamond</vt:lpstr>
      <vt:lpstr>Savon</vt:lpstr>
      <vt:lpstr>TRANS-SAHARAN TRADE</vt:lpstr>
      <vt:lpstr>Location </vt:lpstr>
      <vt:lpstr>PowerPoint Presentation</vt:lpstr>
      <vt:lpstr>Regions Involved</vt:lpstr>
      <vt:lpstr>Resources Traded</vt:lpstr>
      <vt:lpstr>The Time Period</vt:lpstr>
      <vt:lpstr>Reasons for Trade</vt:lpstr>
      <vt:lpstr>How Trade Was Facilitated</vt:lpstr>
      <vt:lpstr>Historiographical Perspective </vt:lpstr>
      <vt:lpstr>Analysis/Importance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TRANS-SAHARAN TRADE</dc:title>
  <dc:creator>Bryant, Jason</dc:creator>
  <cp:lastModifiedBy>Bryant, Jason</cp:lastModifiedBy>
  <cp:revision>1</cp:revision>
  <dcterms:modified xsi:type="dcterms:W3CDTF">2015-12-21T15:17:27Z</dcterms:modified>
</cp:coreProperties>
</file>